
<file path=[Content_Types].xml><?xml version="1.0" encoding="utf-8"?>
<Types xmlns="http://schemas.openxmlformats.org/package/2006/content-types">
  <Default Extension="png" ContentType="image/png"/>
  <Default Extension="emf" ContentType="image/x-emf"/>
  <Default Extension="jpeg" ContentType="image/jpeg"/>
  <Default Extension="rels" ContentType="application/vnd.openxmlformats-package.relationships+xml"/>
  <Default Extension="xml" ContentType="application/xml"/>
  <Default Extension="gif" ContentType="image/gif"/>
  <Default Extension="jpg" ContentType="image/jpe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theme/theme2.xml" ContentType="application/vnd.openxmlformats-officedocument.theme+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theme/theme3.xml" ContentType="application/vnd.openxmlformats-officedocument.theme+xml"/>
  <Override PartName="/ppt/theme/theme4.xml" ContentType="application/vnd.openxmlformats-officedocument.them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62" r:id="rId1"/>
    <p:sldMasterId id="2147483733" r:id="rId2"/>
    <p:sldMasterId id="2147483714" r:id="rId3"/>
  </p:sldMasterIdLst>
  <p:notesMasterIdLst>
    <p:notesMasterId r:id="rId34"/>
  </p:notesMasterIdLst>
  <p:sldIdLst>
    <p:sldId id="257" r:id="rId4"/>
    <p:sldId id="283" r:id="rId5"/>
    <p:sldId id="315" r:id="rId6"/>
    <p:sldId id="314" r:id="rId7"/>
    <p:sldId id="256" r:id="rId8"/>
    <p:sldId id="317" r:id="rId9"/>
    <p:sldId id="318" r:id="rId10"/>
    <p:sldId id="316" r:id="rId11"/>
    <p:sldId id="321" r:id="rId12"/>
    <p:sldId id="322" r:id="rId13"/>
    <p:sldId id="323" r:id="rId14"/>
    <p:sldId id="327" r:id="rId15"/>
    <p:sldId id="329" r:id="rId16"/>
    <p:sldId id="330" r:id="rId17"/>
    <p:sldId id="331" r:id="rId18"/>
    <p:sldId id="332" r:id="rId19"/>
    <p:sldId id="333" r:id="rId20"/>
    <p:sldId id="334" r:id="rId21"/>
    <p:sldId id="335" r:id="rId22"/>
    <p:sldId id="336" r:id="rId23"/>
    <p:sldId id="340" r:id="rId24"/>
    <p:sldId id="338" r:id="rId25"/>
    <p:sldId id="339" r:id="rId26"/>
    <p:sldId id="263" r:id="rId27"/>
    <p:sldId id="341" r:id="rId28"/>
    <p:sldId id="264" r:id="rId29"/>
    <p:sldId id="342" r:id="rId30"/>
    <p:sldId id="343" r:id="rId31"/>
    <p:sldId id="270" r:id="rId32"/>
    <p:sldId id="271" r:id="rId33"/>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094183"/>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4997" autoAdjust="0"/>
    <p:restoredTop sz="94636" autoAdjust="0"/>
  </p:normalViewPr>
  <p:slideViewPr>
    <p:cSldViewPr snapToGrid="0">
      <p:cViewPr varScale="1">
        <p:scale>
          <a:sx n="102" d="100"/>
          <a:sy n="102" d="100"/>
        </p:scale>
        <p:origin x="870" y="102"/>
      </p:cViewPr>
      <p:guideLst/>
    </p:cSldViewPr>
  </p:slideViewPr>
  <p:notesTextViewPr>
    <p:cViewPr>
      <p:scale>
        <a:sx n="3" d="2"/>
        <a:sy n="3" d="2"/>
      </p:scale>
      <p:origin x="0" y="0"/>
    </p:cViewPr>
  </p:notesTextViewPr>
  <p:gridSpacing cx="76200" cy="76200"/>
</p:viewPr>
</file>

<file path=ppt/_rels/presentation.xml.rels><?xml version="1.0" encoding="UTF-8" standalone="yes"?>
<Relationships xmlns="http://schemas.openxmlformats.org/package/2006/relationships"><Relationship Id="rId8" Type="http://schemas.openxmlformats.org/officeDocument/2006/relationships/slide" Target="slides/slide5.xml"/><Relationship Id="rId13" Type="http://schemas.openxmlformats.org/officeDocument/2006/relationships/slide" Target="slides/slide10.xml"/><Relationship Id="rId18" Type="http://schemas.openxmlformats.org/officeDocument/2006/relationships/slide" Target="slides/slide15.xml"/><Relationship Id="rId26" Type="http://schemas.openxmlformats.org/officeDocument/2006/relationships/slide" Target="slides/slide23.xml"/><Relationship Id="rId3" Type="http://schemas.openxmlformats.org/officeDocument/2006/relationships/slideMaster" Target="slideMasters/slideMaster3.xml"/><Relationship Id="rId21" Type="http://schemas.openxmlformats.org/officeDocument/2006/relationships/slide" Target="slides/slide18.xml"/><Relationship Id="rId34" Type="http://schemas.openxmlformats.org/officeDocument/2006/relationships/notesMaster" Target="notesMasters/notesMaster1.xml"/><Relationship Id="rId7" Type="http://schemas.openxmlformats.org/officeDocument/2006/relationships/slide" Target="slides/slide4.xml"/><Relationship Id="rId12" Type="http://schemas.openxmlformats.org/officeDocument/2006/relationships/slide" Target="slides/slide9.xml"/><Relationship Id="rId17" Type="http://schemas.openxmlformats.org/officeDocument/2006/relationships/slide" Target="slides/slide14.xml"/><Relationship Id="rId25" Type="http://schemas.openxmlformats.org/officeDocument/2006/relationships/slide" Target="slides/slide22.xml"/><Relationship Id="rId33" Type="http://schemas.openxmlformats.org/officeDocument/2006/relationships/slide" Target="slides/slide30.xml"/><Relationship Id="rId38" Type="http://schemas.openxmlformats.org/officeDocument/2006/relationships/tableStyles" Target="tableStyles.xml"/><Relationship Id="rId2" Type="http://schemas.openxmlformats.org/officeDocument/2006/relationships/slideMaster" Target="slideMasters/slideMaster2.xml"/><Relationship Id="rId16" Type="http://schemas.openxmlformats.org/officeDocument/2006/relationships/slide" Target="slides/slide13.xml"/><Relationship Id="rId20" Type="http://schemas.openxmlformats.org/officeDocument/2006/relationships/slide" Target="slides/slide17.xml"/><Relationship Id="rId29" Type="http://schemas.openxmlformats.org/officeDocument/2006/relationships/slide" Target="slides/slide26.xml"/><Relationship Id="rId1" Type="http://schemas.openxmlformats.org/officeDocument/2006/relationships/slideMaster" Target="slideMasters/slideMaster1.xml"/><Relationship Id="rId6" Type="http://schemas.openxmlformats.org/officeDocument/2006/relationships/slide" Target="slides/slide3.xml"/><Relationship Id="rId11" Type="http://schemas.openxmlformats.org/officeDocument/2006/relationships/slide" Target="slides/slide8.xml"/><Relationship Id="rId24" Type="http://schemas.openxmlformats.org/officeDocument/2006/relationships/slide" Target="slides/slide21.xml"/><Relationship Id="rId32" Type="http://schemas.openxmlformats.org/officeDocument/2006/relationships/slide" Target="slides/slide29.xml"/><Relationship Id="rId37" Type="http://schemas.openxmlformats.org/officeDocument/2006/relationships/theme" Target="theme/theme1.xml"/><Relationship Id="rId5" Type="http://schemas.openxmlformats.org/officeDocument/2006/relationships/slide" Target="slides/slide2.xml"/><Relationship Id="rId15" Type="http://schemas.openxmlformats.org/officeDocument/2006/relationships/slide" Target="slides/slide12.xml"/><Relationship Id="rId23" Type="http://schemas.openxmlformats.org/officeDocument/2006/relationships/slide" Target="slides/slide20.xml"/><Relationship Id="rId28" Type="http://schemas.openxmlformats.org/officeDocument/2006/relationships/slide" Target="slides/slide25.xml"/><Relationship Id="rId36" Type="http://schemas.openxmlformats.org/officeDocument/2006/relationships/viewProps" Target="viewProps.xml"/><Relationship Id="rId10" Type="http://schemas.openxmlformats.org/officeDocument/2006/relationships/slide" Target="slides/slide7.xml"/><Relationship Id="rId19" Type="http://schemas.openxmlformats.org/officeDocument/2006/relationships/slide" Target="slides/slide16.xml"/><Relationship Id="rId31" Type="http://schemas.openxmlformats.org/officeDocument/2006/relationships/slide" Target="slides/slide28.xml"/><Relationship Id="rId4" Type="http://schemas.openxmlformats.org/officeDocument/2006/relationships/slide" Target="slides/slide1.xml"/><Relationship Id="rId9" Type="http://schemas.openxmlformats.org/officeDocument/2006/relationships/slide" Target="slides/slide6.xml"/><Relationship Id="rId14" Type="http://schemas.openxmlformats.org/officeDocument/2006/relationships/slide" Target="slides/slide11.xml"/><Relationship Id="rId22" Type="http://schemas.openxmlformats.org/officeDocument/2006/relationships/slide" Target="slides/slide19.xml"/><Relationship Id="rId27" Type="http://schemas.openxmlformats.org/officeDocument/2006/relationships/slide" Target="slides/slide24.xml"/><Relationship Id="rId30" Type="http://schemas.openxmlformats.org/officeDocument/2006/relationships/slide" Target="slides/slide27.xml"/><Relationship Id="rId35" Type="http://schemas.openxmlformats.org/officeDocument/2006/relationships/presProps" Target="presProps.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4.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AU"/>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FB099A2C-C370-4530-BF33-47C3AB493243}" type="datetimeFigureOut">
              <a:rPr lang="en-AU" smtClean="0"/>
              <a:t>15/06/2018</a:t>
            </a:fld>
            <a:endParaRPr lang="en-AU"/>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AU"/>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AU"/>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AU"/>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72E4B725-2203-4ED2-9256-A661C18EFA60}" type="slidenum">
              <a:rPr lang="en-AU" smtClean="0"/>
              <a:t>‹#›</a:t>
            </a:fld>
            <a:endParaRPr lang="en-AU"/>
          </a:p>
        </p:txBody>
      </p:sp>
    </p:spTree>
    <p:extLst>
      <p:ext uri="{BB962C8B-B14F-4D97-AF65-F5344CB8AC3E}">
        <p14:creationId xmlns:p14="http://schemas.microsoft.com/office/powerpoint/2010/main" val="3493265459"/>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2" Type="http://schemas.openxmlformats.org/officeDocument/2006/relationships/image" Target="../media/image4.emf"/><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2" Type="http://schemas.openxmlformats.org/officeDocument/2006/relationships/image" Target="../media/image5.emf"/><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2" Type="http://schemas.openxmlformats.org/officeDocument/2006/relationships/image" Target="../media/image6.emf"/><Relationship Id="rId1" Type="http://schemas.openxmlformats.org/officeDocument/2006/relationships/slideMaster" Target="../slideMasters/slideMaster2.xml"/></Relationships>
</file>

<file path=ppt/slideLayouts/_rels/slideLayout24.xml.rels><?xml version="1.0" encoding="UTF-8" standalone="yes"?>
<Relationships xmlns="http://schemas.openxmlformats.org/package/2006/relationships"><Relationship Id="rId2" Type="http://schemas.openxmlformats.org/officeDocument/2006/relationships/image" Target="../media/image7.emf"/><Relationship Id="rId1" Type="http://schemas.openxmlformats.org/officeDocument/2006/relationships/slideMaster" Target="../slideMasters/slideMaster2.xml"/></Relationships>
</file>

<file path=ppt/slideLayouts/_rels/slideLayout25.xml.rels><?xml version="1.0" encoding="UTF-8" standalone="yes"?>
<Relationships xmlns="http://schemas.openxmlformats.org/package/2006/relationships"><Relationship Id="rId2" Type="http://schemas.openxmlformats.org/officeDocument/2006/relationships/image" Target="../media/image8.emf"/><Relationship Id="rId1" Type="http://schemas.openxmlformats.org/officeDocument/2006/relationships/slideMaster" Target="../slideMasters/slideMaster2.xml"/></Relationships>
</file>

<file path=ppt/slideLayouts/_rels/slideLayout26.xml.rels><?xml version="1.0" encoding="UTF-8" standalone="yes"?>
<Relationships xmlns="http://schemas.openxmlformats.org/package/2006/relationships"><Relationship Id="rId2" Type="http://schemas.openxmlformats.org/officeDocument/2006/relationships/image" Target="../media/image9.emf"/><Relationship Id="rId1" Type="http://schemas.openxmlformats.org/officeDocument/2006/relationships/slideMaster" Target="../slideMasters/slideMaster2.xml"/></Relationships>
</file>

<file path=ppt/slideLayouts/_rels/slideLayout27.xml.rels><?xml version="1.0" encoding="UTF-8" standalone="yes"?>
<Relationships xmlns="http://schemas.openxmlformats.org/package/2006/relationships"><Relationship Id="rId2" Type="http://schemas.openxmlformats.org/officeDocument/2006/relationships/image" Target="../media/image10.emf"/><Relationship Id="rId1" Type="http://schemas.openxmlformats.org/officeDocument/2006/relationships/slideMaster" Target="../slideMasters/slideMaster2.xml"/></Relationships>
</file>

<file path=ppt/slideLayouts/_rels/slideLayout28.xml.rels><?xml version="1.0" encoding="UTF-8" standalone="yes"?>
<Relationships xmlns="http://schemas.openxmlformats.org/package/2006/relationships"><Relationship Id="rId2" Type="http://schemas.openxmlformats.org/officeDocument/2006/relationships/image" Target="../media/image11.emf"/><Relationship Id="rId1" Type="http://schemas.openxmlformats.org/officeDocument/2006/relationships/slideMaster" Target="../slideMasters/slideMaster2.xml"/></Relationships>
</file>

<file path=ppt/slideLayouts/_rels/slideLayout29.xml.rels><?xml version="1.0" encoding="UTF-8" standalone="yes"?>
<Relationships xmlns="http://schemas.openxmlformats.org/package/2006/relationships"><Relationship Id="rId2" Type="http://schemas.openxmlformats.org/officeDocument/2006/relationships/image" Target="../media/image4.emf"/><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2" Type="http://schemas.openxmlformats.org/officeDocument/2006/relationships/image" Target="../media/image5.emf"/><Relationship Id="rId1" Type="http://schemas.openxmlformats.org/officeDocument/2006/relationships/slideMaster" Target="../slideMasters/slideMaster2.xml"/></Relationships>
</file>

<file path=ppt/slideLayouts/_rels/slideLayout31.xml.rels><?xml version="1.0" encoding="UTF-8" standalone="yes"?>
<Relationships xmlns="http://schemas.openxmlformats.org/package/2006/relationships"><Relationship Id="rId2" Type="http://schemas.openxmlformats.org/officeDocument/2006/relationships/image" Target="../media/image6.emf"/><Relationship Id="rId1" Type="http://schemas.openxmlformats.org/officeDocument/2006/relationships/slideMaster" Target="../slideMasters/slideMaster2.xml"/></Relationships>
</file>

<file path=ppt/slideLayouts/_rels/slideLayout32.xml.rels><?xml version="1.0" encoding="UTF-8" standalone="yes"?>
<Relationships xmlns="http://schemas.openxmlformats.org/package/2006/relationships"><Relationship Id="rId2" Type="http://schemas.openxmlformats.org/officeDocument/2006/relationships/image" Target="../media/image7.emf"/><Relationship Id="rId1" Type="http://schemas.openxmlformats.org/officeDocument/2006/relationships/slideMaster" Target="../slideMasters/slideMaster2.xml"/></Relationships>
</file>

<file path=ppt/slideLayouts/_rels/slideLayout33.xml.rels><?xml version="1.0" encoding="UTF-8" standalone="yes"?>
<Relationships xmlns="http://schemas.openxmlformats.org/package/2006/relationships"><Relationship Id="rId2" Type="http://schemas.openxmlformats.org/officeDocument/2006/relationships/image" Target="../media/image8.emf"/><Relationship Id="rId1" Type="http://schemas.openxmlformats.org/officeDocument/2006/relationships/slideMaster" Target="../slideMasters/slideMaster2.xml"/></Relationships>
</file>

<file path=ppt/slideLayouts/_rels/slideLayout34.xml.rels><?xml version="1.0" encoding="UTF-8" standalone="yes"?>
<Relationships xmlns="http://schemas.openxmlformats.org/package/2006/relationships"><Relationship Id="rId2" Type="http://schemas.openxmlformats.org/officeDocument/2006/relationships/image" Target="../media/image10.emf"/><Relationship Id="rId1" Type="http://schemas.openxmlformats.org/officeDocument/2006/relationships/slideMaster" Target="../slideMasters/slideMaster2.xml"/></Relationships>
</file>

<file path=ppt/slideLayouts/_rels/slideLayout35.xml.rels><?xml version="1.0" encoding="UTF-8" standalone="yes"?>
<Relationships xmlns="http://schemas.openxmlformats.org/package/2006/relationships"><Relationship Id="rId2" Type="http://schemas.openxmlformats.org/officeDocument/2006/relationships/image" Target="../media/image10.emf"/><Relationship Id="rId1" Type="http://schemas.openxmlformats.org/officeDocument/2006/relationships/slideMaster" Target="../slideMasters/slideMaster2.xml"/></Relationships>
</file>

<file path=ppt/slideLayouts/_rels/slideLayout36.xml.rels><?xml version="1.0" encoding="UTF-8" standalone="yes"?>
<Relationships xmlns="http://schemas.openxmlformats.org/package/2006/relationships"><Relationship Id="rId2" Type="http://schemas.openxmlformats.org/officeDocument/2006/relationships/image" Target="../media/image11.emf"/><Relationship Id="rId1" Type="http://schemas.openxmlformats.org/officeDocument/2006/relationships/slideMaster" Target="../slideMasters/slideMaster2.xml"/></Relationships>
</file>

<file path=ppt/slideLayouts/_rels/slideLayout37.xml.rels><?xml version="1.0" encoding="UTF-8" standalone="yes"?>
<Relationships xmlns="http://schemas.openxmlformats.org/package/2006/relationships"><Relationship Id="rId2" Type="http://schemas.openxmlformats.org/officeDocument/2006/relationships/image" Target="../media/image4.emf"/><Relationship Id="rId1" Type="http://schemas.openxmlformats.org/officeDocument/2006/relationships/slideMaster" Target="../slideMasters/slideMaster2.xml"/></Relationships>
</file>

<file path=ppt/slideLayouts/_rels/slideLayout38.xml.rels><?xml version="1.0" encoding="UTF-8" standalone="yes"?>
<Relationships xmlns="http://schemas.openxmlformats.org/package/2006/relationships"><Relationship Id="rId2" Type="http://schemas.openxmlformats.org/officeDocument/2006/relationships/image" Target="../media/image5.emf"/><Relationship Id="rId1" Type="http://schemas.openxmlformats.org/officeDocument/2006/relationships/slideMaster" Target="../slideMasters/slideMaster2.xml"/></Relationships>
</file>

<file path=ppt/slideLayouts/_rels/slideLayout39.xml.rels><?xml version="1.0" encoding="UTF-8" standalone="yes"?>
<Relationships xmlns="http://schemas.openxmlformats.org/package/2006/relationships"><Relationship Id="rId2" Type="http://schemas.openxmlformats.org/officeDocument/2006/relationships/image" Target="../media/image6.emf"/><Relationship Id="rId1" Type="http://schemas.openxmlformats.org/officeDocument/2006/relationships/slideMaster" Target="../slideMasters/slideMaster2.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2" Type="http://schemas.openxmlformats.org/officeDocument/2006/relationships/image" Target="../media/image7.emf"/><Relationship Id="rId1" Type="http://schemas.openxmlformats.org/officeDocument/2006/relationships/slideMaster" Target="../slideMasters/slideMaster2.xml"/></Relationships>
</file>

<file path=ppt/slideLayouts/_rels/slideLayout41.xml.rels><?xml version="1.0" encoding="UTF-8" standalone="yes"?>
<Relationships xmlns="http://schemas.openxmlformats.org/package/2006/relationships"><Relationship Id="rId2" Type="http://schemas.openxmlformats.org/officeDocument/2006/relationships/image" Target="../media/image8.emf"/><Relationship Id="rId1" Type="http://schemas.openxmlformats.org/officeDocument/2006/relationships/slideMaster" Target="../slideMasters/slideMaster2.xml"/></Relationships>
</file>

<file path=ppt/slideLayouts/_rels/slideLayout42.xml.rels><?xml version="1.0" encoding="UTF-8" standalone="yes"?>
<Relationships xmlns="http://schemas.openxmlformats.org/package/2006/relationships"><Relationship Id="rId2" Type="http://schemas.openxmlformats.org/officeDocument/2006/relationships/image" Target="../media/image9.emf"/><Relationship Id="rId1" Type="http://schemas.openxmlformats.org/officeDocument/2006/relationships/slideMaster" Target="../slideMasters/slideMaster2.xml"/></Relationships>
</file>

<file path=ppt/slideLayouts/_rels/slideLayout43.xml.rels><?xml version="1.0" encoding="UTF-8" standalone="yes"?>
<Relationships xmlns="http://schemas.openxmlformats.org/package/2006/relationships"><Relationship Id="rId2" Type="http://schemas.openxmlformats.org/officeDocument/2006/relationships/image" Target="../media/image10.emf"/><Relationship Id="rId1" Type="http://schemas.openxmlformats.org/officeDocument/2006/relationships/slideMaster" Target="../slideMasters/slideMaster2.xml"/></Relationships>
</file>

<file path=ppt/slideLayouts/_rels/slideLayout44.xml.rels><?xml version="1.0" encoding="UTF-8" standalone="yes"?>
<Relationships xmlns="http://schemas.openxmlformats.org/package/2006/relationships"><Relationship Id="rId2" Type="http://schemas.openxmlformats.org/officeDocument/2006/relationships/image" Target="../media/image11.emf"/><Relationship Id="rId1" Type="http://schemas.openxmlformats.org/officeDocument/2006/relationships/slideMaster" Target="../slideMasters/slideMaster2.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9.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3.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4.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3.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Title Slide">
    <p:spTree>
      <p:nvGrpSpPr>
        <p:cNvPr id="1" name=""/>
        <p:cNvGrpSpPr/>
        <p:nvPr/>
      </p:nvGrpSpPr>
      <p:grpSpPr>
        <a:xfrm>
          <a:off x="0" y="0"/>
          <a:ext cx="0" cy="0"/>
          <a:chOff x="0" y="0"/>
          <a:chExt cx="0" cy="0"/>
        </a:xfrm>
      </p:grpSpPr>
      <p:sp>
        <p:nvSpPr>
          <p:cNvPr id="12" name="Rectangle 11">
            <a:extLst>
              <a:ext uri="{FF2B5EF4-FFF2-40B4-BE49-F238E27FC236}">
                <a16:creationId xmlns:a16="http://schemas.microsoft.com/office/drawing/2014/main" id="{4A3F1C04-3200-4425-86D0-2F9E2EAC9EF4}"/>
              </a:ext>
            </a:extLst>
          </p:cNvPr>
          <p:cNvSpPr/>
          <p:nvPr userDrawn="1"/>
        </p:nvSpPr>
        <p:spPr>
          <a:xfrm>
            <a:off x="-1" y="-1"/>
            <a:ext cx="12204001" cy="685800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4772203"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1200"/>
              </a:spcAft>
              <a:buNone/>
              <a:defRPr sz="3800" b="1">
                <a:solidFill>
                  <a:schemeClr val="bg1"/>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title</a:t>
            </a:r>
          </a:p>
          <a:p>
            <a:pPr lvl="1"/>
            <a:r>
              <a:rPr lang="en-AU" noProof="0" dirty="0"/>
              <a:t>Two</a:t>
            </a:r>
          </a:p>
          <a:p>
            <a:pPr lvl="2"/>
            <a:r>
              <a:rPr lang="en-AU" noProof="0" dirty="0"/>
              <a:t>Three</a:t>
            </a:r>
          </a:p>
          <a:p>
            <a:pPr lvl="8"/>
            <a:r>
              <a:rPr lang="en-AU" noProof="0" dirty="0"/>
              <a:t>four</a:t>
            </a:r>
          </a:p>
        </p:txBody>
      </p:sp>
      <p:sp>
        <p:nvSpPr>
          <p:cNvPr id="146" name="Text Placeholder 135">
            <a:extLst>
              <a:ext uri="{FF2B5EF4-FFF2-40B4-BE49-F238E27FC236}">
                <a16:creationId xmlns:a16="http://schemas.microsoft.com/office/drawing/2014/main" id="{56E7987E-D425-4641-A476-A2F2AFEFA92C}"/>
              </a:ext>
            </a:extLst>
          </p:cNvPr>
          <p:cNvSpPr>
            <a:spLocks noGrp="1"/>
          </p:cNvSpPr>
          <p:nvPr>
            <p:ph type="body" sz="quarter" idx="16" hasCustomPrompt="1"/>
          </p:nvPr>
        </p:nvSpPr>
        <p:spPr>
          <a:xfrm>
            <a:off x="607255" y="5338960"/>
            <a:ext cx="288000" cy="10800"/>
          </a:xfrm>
          <a:solidFill>
            <a:schemeClr val="bg1"/>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grpSp>
        <p:nvGrpSpPr>
          <p:cNvPr id="67" name="Group 4">
            <a:extLst>
              <a:ext uri="{FF2B5EF4-FFF2-40B4-BE49-F238E27FC236}">
                <a16:creationId xmlns:a16="http://schemas.microsoft.com/office/drawing/2014/main" id="{17413FA8-B926-4F79-BE67-4D826E059498}"/>
              </a:ext>
            </a:extLst>
          </p:cNvPr>
          <p:cNvGrpSpPr>
            <a:grpSpLocks noChangeAspect="1"/>
          </p:cNvGrpSpPr>
          <p:nvPr userDrawn="1"/>
        </p:nvGrpSpPr>
        <p:grpSpPr bwMode="auto">
          <a:xfrm>
            <a:off x="421066" y="453777"/>
            <a:ext cx="1662286" cy="1666547"/>
            <a:chOff x="2864" y="1181"/>
            <a:chExt cx="1952" cy="1957"/>
          </a:xfrm>
        </p:grpSpPr>
        <p:sp>
          <p:nvSpPr>
            <p:cNvPr id="68" name="AutoShape 3">
              <a:extLst>
                <a:ext uri="{FF2B5EF4-FFF2-40B4-BE49-F238E27FC236}">
                  <a16:creationId xmlns:a16="http://schemas.microsoft.com/office/drawing/2014/main" id="{67A0898D-5E9C-4ECA-8716-B27BD4E303A7}"/>
                </a:ext>
              </a:extLst>
            </p:cNvPr>
            <p:cNvSpPr>
              <a:spLocks noChangeAspect="1" noChangeArrowheads="1" noTextEdit="1"/>
            </p:cNvSpPr>
            <p:nvPr userDrawn="1"/>
          </p:nvSpPr>
          <p:spPr bwMode="auto">
            <a:xfrm>
              <a:off x="2864" y="1182"/>
              <a:ext cx="1952" cy="19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69" name="Rectangle 5">
              <a:extLst>
                <a:ext uri="{FF2B5EF4-FFF2-40B4-BE49-F238E27FC236}">
                  <a16:creationId xmlns:a16="http://schemas.microsoft.com/office/drawing/2014/main" id="{239A1E07-3A1C-41F5-92ED-8B3567E0FF12}"/>
                </a:ext>
              </a:extLst>
            </p:cNvPr>
            <p:cNvSpPr>
              <a:spLocks noChangeArrowheads="1"/>
            </p:cNvSpPr>
            <p:nvPr userDrawn="1"/>
          </p:nvSpPr>
          <p:spPr bwMode="auto">
            <a:xfrm>
              <a:off x="2865" y="1181"/>
              <a:ext cx="1950" cy="1957"/>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0" name="Freeform 6">
              <a:extLst>
                <a:ext uri="{FF2B5EF4-FFF2-40B4-BE49-F238E27FC236}">
                  <a16:creationId xmlns:a16="http://schemas.microsoft.com/office/drawing/2014/main" id="{E9D6C4A4-2B67-4288-817E-9A4BFFCA3065}"/>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1" name="Freeform 7">
              <a:extLst>
                <a:ext uri="{FF2B5EF4-FFF2-40B4-BE49-F238E27FC236}">
                  <a16:creationId xmlns:a16="http://schemas.microsoft.com/office/drawing/2014/main" id="{6B8D6F90-2C6B-4628-AE61-C65FEE487816}"/>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2" name="Freeform 8">
              <a:extLst>
                <a:ext uri="{FF2B5EF4-FFF2-40B4-BE49-F238E27FC236}">
                  <a16:creationId xmlns:a16="http://schemas.microsoft.com/office/drawing/2014/main" id="{C0E4DAA6-41BC-4FB2-8CF3-65E9131F42E1}"/>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3" name="Freeform 9">
              <a:extLst>
                <a:ext uri="{FF2B5EF4-FFF2-40B4-BE49-F238E27FC236}">
                  <a16:creationId xmlns:a16="http://schemas.microsoft.com/office/drawing/2014/main" id="{2474DAF8-D7A5-411C-A001-70D5A07D88EE}"/>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4" name="Freeform 10">
              <a:extLst>
                <a:ext uri="{FF2B5EF4-FFF2-40B4-BE49-F238E27FC236}">
                  <a16:creationId xmlns:a16="http://schemas.microsoft.com/office/drawing/2014/main" id="{06B8E519-0572-4B3F-9254-9C405ADACCDA}"/>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5" name="Freeform 11">
              <a:extLst>
                <a:ext uri="{FF2B5EF4-FFF2-40B4-BE49-F238E27FC236}">
                  <a16:creationId xmlns:a16="http://schemas.microsoft.com/office/drawing/2014/main" id="{4DA47499-7EFA-44C7-93C9-40237E640F5E}"/>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6" name="Freeform 12">
              <a:extLst>
                <a:ext uri="{FF2B5EF4-FFF2-40B4-BE49-F238E27FC236}">
                  <a16:creationId xmlns:a16="http://schemas.microsoft.com/office/drawing/2014/main" id="{C8EA471D-6FAF-4C4F-B21D-814C5991B985}"/>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7" name="Freeform 13">
              <a:extLst>
                <a:ext uri="{FF2B5EF4-FFF2-40B4-BE49-F238E27FC236}">
                  <a16:creationId xmlns:a16="http://schemas.microsoft.com/office/drawing/2014/main" id="{BEC055FD-07C4-4F86-A926-EFFCD0E7041A}"/>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8" name="Freeform 14">
              <a:extLst>
                <a:ext uri="{FF2B5EF4-FFF2-40B4-BE49-F238E27FC236}">
                  <a16:creationId xmlns:a16="http://schemas.microsoft.com/office/drawing/2014/main" id="{DBC8C3F1-E782-4E33-8648-C0D9005D2F29}"/>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37" name="Freeform 15">
              <a:extLst>
                <a:ext uri="{FF2B5EF4-FFF2-40B4-BE49-F238E27FC236}">
                  <a16:creationId xmlns:a16="http://schemas.microsoft.com/office/drawing/2014/main" id="{511543D3-2D83-4FA7-A510-0D59ED4DFDA1}"/>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1" name="Freeform 16">
              <a:extLst>
                <a:ext uri="{FF2B5EF4-FFF2-40B4-BE49-F238E27FC236}">
                  <a16:creationId xmlns:a16="http://schemas.microsoft.com/office/drawing/2014/main" id="{5C99A006-6A36-4318-A0F6-FC763AF1FDD6}"/>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2" name="Freeform 17">
              <a:extLst>
                <a:ext uri="{FF2B5EF4-FFF2-40B4-BE49-F238E27FC236}">
                  <a16:creationId xmlns:a16="http://schemas.microsoft.com/office/drawing/2014/main" id="{D65C69B5-F055-4C41-976C-E6733BC98A10}"/>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3" name="Freeform 18">
              <a:extLst>
                <a:ext uri="{FF2B5EF4-FFF2-40B4-BE49-F238E27FC236}">
                  <a16:creationId xmlns:a16="http://schemas.microsoft.com/office/drawing/2014/main" id="{1A3177FB-A0BD-4B08-B181-14A829DF1BFF}"/>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4" name="Freeform 19">
              <a:extLst>
                <a:ext uri="{FF2B5EF4-FFF2-40B4-BE49-F238E27FC236}">
                  <a16:creationId xmlns:a16="http://schemas.microsoft.com/office/drawing/2014/main" id="{3528B336-8FBC-4C1E-B4B2-C99449F8E8B5}"/>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5" name="Freeform 20">
              <a:extLst>
                <a:ext uri="{FF2B5EF4-FFF2-40B4-BE49-F238E27FC236}">
                  <a16:creationId xmlns:a16="http://schemas.microsoft.com/office/drawing/2014/main" id="{BD4F46C1-2FE6-44C8-A55E-45E98246F6D5}"/>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8" name="Rectangle 21">
              <a:extLst>
                <a:ext uri="{FF2B5EF4-FFF2-40B4-BE49-F238E27FC236}">
                  <a16:creationId xmlns:a16="http://schemas.microsoft.com/office/drawing/2014/main" id="{09DD4248-B5EF-40DF-AEE7-8BD9A8A7418A}"/>
                </a:ext>
              </a:extLst>
            </p:cNvPr>
            <p:cNvSpPr>
              <a:spLocks noChangeArrowheads="1"/>
            </p:cNvSpPr>
            <p:nvPr userDrawn="1"/>
          </p:nvSpPr>
          <p:spPr bwMode="auto">
            <a:xfrm>
              <a:off x="3108" y="2653"/>
              <a:ext cx="1477" cy="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9" name="Freeform 22">
              <a:extLst>
                <a:ext uri="{FF2B5EF4-FFF2-40B4-BE49-F238E27FC236}">
                  <a16:creationId xmlns:a16="http://schemas.microsoft.com/office/drawing/2014/main" id="{0EF4CE3A-3112-407D-B00C-337ACD7FDA2F}"/>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0" name="Freeform 23">
              <a:extLst>
                <a:ext uri="{FF2B5EF4-FFF2-40B4-BE49-F238E27FC236}">
                  <a16:creationId xmlns:a16="http://schemas.microsoft.com/office/drawing/2014/main" id="{EEE8532D-E6E7-4BD0-9A45-58E8A1A93DCA}"/>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1" name="Freeform 24">
              <a:extLst>
                <a:ext uri="{FF2B5EF4-FFF2-40B4-BE49-F238E27FC236}">
                  <a16:creationId xmlns:a16="http://schemas.microsoft.com/office/drawing/2014/main" id="{2B2B85B8-C753-425A-ACC5-3B2B2268FEA5}"/>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2" name="Freeform 25">
              <a:extLst>
                <a:ext uri="{FF2B5EF4-FFF2-40B4-BE49-F238E27FC236}">
                  <a16:creationId xmlns:a16="http://schemas.microsoft.com/office/drawing/2014/main" id="{023916B4-1AD7-4055-9353-DB438003EFC6}"/>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3" name="Freeform 26">
              <a:extLst>
                <a:ext uri="{FF2B5EF4-FFF2-40B4-BE49-F238E27FC236}">
                  <a16:creationId xmlns:a16="http://schemas.microsoft.com/office/drawing/2014/main" id="{6D2086AF-BC95-4BE8-AB84-A66F4C80A6D8}"/>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4" name="Freeform 27">
              <a:extLst>
                <a:ext uri="{FF2B5EF4-FFF2-40B4-BE49-F238E27FC236}">
                  <a16:creationId xmlns:a16="http://schemas.microsoft.com/office/drawing/2014/main" id="{E7A147C6-9FDA-4D95-A42A-92861D17D69A}"/>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5" name="Freeform 28">
              <a:extLst>
                <a:ext uri="{FF2B5EF4-FFF2-40B4-BE49-F238E27FC236}">
                  <a16:creationId xmlns:a16="http://schemas.microsoft.com/office/drawing/2014/main" id="{45D5BF2A-EF85-417C-B03F-30CEAE118D7D}"/>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6" name="Freeform 29">
              <a:extLst>
                <a:ext uri="{FF2B5EF4-FFF2-40B4-BE49-F238E27FC236}">
                  <a16:creationId xmlns:a16="http://schemas.microsoft.com/office/drawing/2014/main" id="{795098EC-2ACB-4C39-AA2D-A12FF06BA72A}"/>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7" name="Freeform 30">
              <a:extLst>
                <a:ext uri="{FF2B5EF4-FFF2-40B4-BE49-F238E27FC236}">
                  <a16:creationId xmlns:a16="http://schemas.microsoft.com/office/drawing/2014/main" id="{447048D5-71A3-4A33-9E51-0388E2EC900F}"/>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8" name="Freeform 31">
              <a:extLst>
                <a:ext uri="{FF2B5EF4-FFF2-40B4-BE49-F238E27FC236}">
                  <a16:creationId xmlns:a16="http://schemas.microsoft.com/office/drawing/2014/main" id="{5866A8C0-C096-47DA-9C8E-D82E74E47906}"/>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9" name="Freeform 32">
              <a:extLst>
                <a:ext uri="{FF2B5EF4-FFF2-40B4-BE49-F238E27FC236}">
                  <a16:creationId xmlns:a16="http://schemas.microsoft.com/office/drawing/2014/main" id="{4B91E936-1F6C-4BAE-9F8C-2A198926D735}"/>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0" name="Freeform 34">
              <a:extLst>
                <a:ext uri="{FF2B5EF4-FFF2-40B4-BE49-F238E27FC236}">
                  <a16:creationId xmlns:a16="http://schemas.microsoft.com/office/drawing/2014/main" id="{88823701-A9F3-4323-AD0C-A2AD4BE0B93E}"/>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1" name="Freeform 35">
              <a:extLst>
                <a:ext uri="{FF2B5EF4-FFF2-40B4-BE49-F238E27FC236}">
                  <a16:creationId xmlns:a16="http://schemas.microsoft.com/office/drawing/2014/main" id="{C495104A-F915-4B0C-961E-EF42EEA3C8FB}"/>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2" name="Freeform 36">
              <a:extLst>
                <a:ext uri="{FF2B5EF4-FFF2-40B4-BE49-F238E27FC236}">
                  <a16:creationId xmlns:a16="http://schemas.microsoft.com/office/drawing/2014/main" id="{6A51DB3B-303A-4D1F-A5E4-A76D700245E2}"/>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3" name="Freeform 37">
              <a:extLst>
                <a:ext uri="{FF2B5EF4-FFF2-40B4-BE49-F238E27FC236}">
                  <a16:creationId xmlns:a16="http://schemas.microsoft.com/office/drawing/2014/main" id="{E2E2D34A-EEA4-4A9C-81F3-B794F5CEFE15}"/>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4" name="Freeform 38">
              <a:extLst>
                <a:ext uri="{FF2B5EF4-FFF2-40B4-BE49-F238E27FC236}">
                  <a16:creationId xmlns:a16="http://schemas.microsoft.com/office/drawing/2014/main" id="{8B3BECFC-710D-46F1-96FF-B5371F927C1D}"/>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5" name="Freeform 39">
              <a:extLst>
                <a:ext uri="{FF2B5EF4-FFF2-40B4-BE49-F238E27FC236}">
                  <a16:creationId xmlns:a16="http://schemas.microsoft.com/office/drawing/2014/main" id="{90665531-8DF2-4759-B8DB-FEF6D91D48E2}"/>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6" name="Freeform 40">
              <a:extLst>
                <a:ext uri="{FF2B5EF4-FFF2-40B4-BE49-F238E27FC236}">
                  <a16:creationId xmlns:a16="http://schemas.microsoft.com/office/drawing/2014/main" id="{26F566F5-E589-4F94-81DD-DD2CA39F8557}"/>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7" name="Freeform 41">
              <a:extLst>
                <a:ext uri="{FF2B5EF4-FFF2-40B4-BE49-F238E27FC236}">
                  <a16:creationId xmlns:a16="http://schemas.microsoft.com/office/drawing/2014/main" id="{AD2F1B90-FBA5-468A-ADE5-6AF4A8487097}"/>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8" name="Freeform 42">
              <a:extLst>
                <a:ext uri="{FF2B5EF4-FFF2-40B4-BE49-F238E27FC236}">
                  <a16:creationId xmlns:a16="http://schemas.microsoft.com/office/drawing/2014/main" id="{2FD588FF-B434-4865-9645-F295045E86D6}"/>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9" name="Freeform 43">
              <a:extLst>
                <a:ext uri="{FF2B5EF4-FFF2-40B4-BE49-F238E27FC236}">
                  <a16:creationId xmlns:a16="http://schemas.microsoft.com/office/drawing/2014/main" id="{19302DA6-B22F-4EF5-A69A-ABD9063A84FF}"/>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0" name="Freeform 44">
              <a:extLst>
                <a:ext uri="{FF2B5EF4-FFF2-40B4-BE49-F238E27FC236}">
                  <a16:creationId xmlns:a16="http://schemas.microsoft.com/office/drawing/2014/main" id="{FE7EC85F-4555-4FCA-8CCD-19C42F488E4D}"/>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1" name="Freeform 45">
              <a:extLst>
                <a:ext uri="{FF2B5EF4-FFF2-40B4-BE49-F238E27FC236}">
                  <a16:creationId xmlns:a16="http://schemas.microsoft.com/office/drawing/2014/main" id="{1962168F-4DE0-46A6-8EFD-C4A1BA3751FC}"/>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2" name="Freeform 46">
              <a:extLst>
                <a:ext uri="{FF2B5EF4-FFF2-40B4-BE49-F238E27FC236}">
                  <a16:creationId xmlns:a16="http://schemas.microsoft.com/office/drawing/2014/main" id="{7B9E10B1-1CAA-4E4C-B256-1BA034A29264}"/>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3" name="Freeform 47">
              <a:extLst>
                <a:ext uri="{FF2B5EF4-FFF2-40B4-BE49-F238E27FC236}">
                  <a16:creationId xmlns:a16="http://schemas.microsoft.com/office/drawing/2014/main" id="{A8D8148A-C053-4A37-844E-75EF04169079}"/>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4" name="Freeform 48">
              <a:extLst>
                <a:ext uri="{FF2B5EF4-FFF2-40B4-BE49-F238E27FC236}">
                  <a16:creationId xmlns:a16="http://schemas.microsoft.com/office/drawing/2014/main" id="{A20CEF9E-743B-4F98-9FF0-EBBBC4FEB207}"/>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5" name="Freeform 49">
              <a:extLst>
                <a:ext uri="{FF2B5EF4-FFF2-40B4-BE49-F238E27FC236}">
                  <a16:creationId xmlns:a16="http://schemas.microsoft.com/office/drawing/2014/main" id="{B790B20E-FD43-462D-8007-EC2B15D8FCFA}"/>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6" name="Freeform 50">
              <a:extLst>
                <a:ext uri="{FF2B5EF4-FFF2-40B4-BE49-F238E27FC236}">
                  <a16:creationId xmlns:a16="http://schemas.microsoft.com/office/drawing/2014/main" id="{3DCCF01C-7444-4B23-BDF1-D8027642EA28}"/>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7" name="Freeform 51">
              <a:extLst>
                <a:ext uri="{FF2B5EF4-FFF2-40B4-BE49-F238E27FC236}">
                  <a16:creationId xmlns:a16="http://schemas.microsoft.com/office/drawing/2014/main" id="{9C1F7A58-7A43-4EF6-8310-FC2223E34915}"/>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8" name="Freeform 52">
              <a:extLst>
                <a:ext uri="{FF2B5EF4-FFF2-40B4-BE49-F238E27FC236}">
                  <a16:creationId xmlns:a16="http://schemas.microsoft.com/office/drawing/2014/main" id="{CFADC32E-9FC7-4E6E-842D-E7A407A371B4}"/>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9" name="Freeform 53">
              <a:extLst>
                <a:ext uri="{FF2B5EF4-FFF2-40B4-BE49-F238E27FC236}">
                  <a16:creationId xmlns:a16="http://schemas.microsoft.com/office/drawing/2014/main" id="{D5B27FA2-8D3C-408A-9480-A049E6D384DF}"/>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0" name="Freeform 54">
              <a:extLst>
                <a:ext uri="{FF2B5EF4-FFF2-40B4-BE49-F238E27FC236}">
                  <a16:creationId xmlns:a16="http://schemas.microsoft.com/office/drawing/2014/main" id="{1FE7A3D8-FB06-4617-BFC5-9D2DCCA8ABFD}"/>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1" name="Freeform 55">
              <a:extLst>
                <a:ext uri="{FF2B5EF4-FFF2-40B4-BE49-F238E27FC236}">
                  <a16:creationId xmlns:a16="http://schemas.microsoft.com/office/drawing/2014/main" id="{465E4A38-A19E-4A38-8E8A-A82D12FA566B}"/>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2" name="Freeform 56">
              <a:extLst>
                <a:ext uri="{FF2B5EF4-FFF2-40B4-BE49-F238E27FC236}">
                  <a16:creationId xmlns:a16="http://schemas.microsoft.com/office/drawing/2014/main" id="{A1F24538-62EE-43F6-AFF0-9E5AC6235F23}"/>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3" name="Freeform 57">
              <a:extLst>
                <a:ext uri="{FF2B5EF4-FFF2-40B4-BE49-F238E27FC236}">
                  <a16:creationId xmlns:a16="http://schemas.microsoft.com/office/drawing/2014/main" id="{E45D68DF-3FB9-4397-9E42-B8F0FD2CBC41}"/>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4" name="Freeform 58">
              <a:extLst>
                <a:ext uri="{FF2B5EF4-FFF2-40B4-BE49-F238E27FC236}">
                  <a16:creationId xmlns:a16="http://schemas.microsoft.com/office/drawing/2014/main" id="{A559BEA7-D8F9-48FE-8B9C-D2CC236311E5}"/>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5" name="Freeform 59">
              <a:extLst>
                <a:ext uri="{FF2B5EF4-FFF2-40B4-BE49-F238E27FC236}">
                  <a16:creationId xmlns:a16="http://schemas.microsoft.com/office/drawing/2014/main" id="{00C3857F-D388-4662-B791-624CEA2D4E48}"/>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6" name="Freeform 60">
              <a:extLst>
                <a:ext uri="{FF2B5EF4-FFF2-40B4-BE49-F238E27FC236}">
                  <a16:creationId xmlns:a16="http://schemas.microsoft.com/office/drawing/2014/main" id="{509EDC47-72F4-4A73-A0DC-EFEEA7F78BF5}"/>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7" name="Freeform 61">
              <a:extLst>
                <a:ext uri="{FF2B5EF4-FFF2-40B4-BE49-F238E27FC236}">
                  <a16:creationId xmlns:a16="http://schemas.microsoft.com/office/drawing/2014/main" id="{82FD3E03-FA3C-47B4-A46E-1FDBD51C45CF}"/>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8" name="Freeform 62">
              <a:extLst>
                <a:ext uri="{FF2B5EF4-FFF2-40B4-BE49-F238E27FC236}">
                  <a16:creationId xmlns:a16="http://schemas.microsoft.com/office/drawing/2014/main" id="{B71695B0-B6B0-40D5-8FAF-58EC726C64E7}"/>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grpSp>
      <p:sp>
        <p:nvSpPr>
          <p:cNvPr id="66" name="Picture Placeholder 138">
            <a:extLst>
              <a:ext uri="{FF2B5EF4-FFF2-40B4-BE49-F238E27FC236}">
                <a16:creationId xmlns:a16="http://schemas.microsoft.com/office/drawing/2014/main" id="{F66FA02B-43F8-442C-A7E5-0D31D41E9CEF}"/>
              </a:ext>
            </a:extLst>
          </p:cNvPr>
          <p:cNvSpPr>
            <a:spLocks noGrp="1"/>
          </p:cNvSpPr>
          <p:nvPr>
            <p:ph type="pic" sz="quarter" idx="13" hasCustomPrompt="1"/>
          </p:nvPr>
        </p:nvSpPr>
        <p:spPr>
          <a:xfrm>
            <a:off x="6272241" y="1030147"/>
            <a:ext cx="5919758" cy="5825419"/>
          </a:xfrm>
          <a:custGeom>
            <a:avLst/>
            <a:gdLst>
              <a:gd name="connsiteX0" fmla="*/ 5919758 w 5919758"/>
              <a:gd name="connsiteY0" fmla="*/ 0 h 5825419"/>
              <a:gd name="connsiteX1" fmla="*/ 5919758 w 5919758"/>
              <a:gd name="connsiteY1" fmla="*/ 5825419 h 5825419"/>
              <a:gd name="connsiteX2" fmla="*/ 1120273 w 5919758"/>
              <a:gd name="connsiteY2" fmla="*/ 5825419 h 5825419"/>
              <a:gd name="connsiteX3" fmla="*/ 0 w 5919758"/>
              <a:gd name="connsiteY3" fmla="*/ 1588036 h 5825419"/>
            </a:gdLst>
            <a:ahLst/>
            <a:cxnLst>
              <a:cxn ang="0">
                <a:pos x="connsiteX0" y="connsiteY0"/>
              </a:cxn>
              <a:cxn ang="0">
                <a:pos x="connsiteX1" y="connsiteY1"/>
              </a:cxn>
              <a:cxn ang="0">
                <a:pos x="connsiteX2" y="connsiteY2"/>
              </a:cxn>
              <a:cxn ang="0">
                <a:pos x="connsiteX3" y="connsiteY3"/>
              </a:cxn>
            </a:cxnLst>
            <a:rect l="l" t="t" r="r" b="b"/>
            <a:pathLst>
              <a:path w="5919758" h="5825419">
                <a:moveTo>
                  <a:pt x="5919758" y="0"/>
                </a:moveTo>
                <a:lnTo>
                  <a:pt x="5919758" y="5825419"/>
                </a:lnTo>
                <a:lnTo>
                  <a:pt x="1120273" y="5825419"/>
                </a:lnTo>
                <a:lnTo>
                  <a:pt x="0" y="1588036"/>
                </a:lnTo>
                <a:close/>
              </a:path>
            </a:pathLst>
          </a:custGeom>
          <a:noFill/>
        </p:spPr>
        <p:txBody>
          <a:bodyPr wrap="square" lIns="576000" tIns="1728000" rIns="360000" bIns="360000">
            <a:noAutofit/>
          </a:bodyPr>
          <a:lstStyle>
            <a:lvl1pPr algn="l">
              <a:defRPr sz="1600">
                <a:solidFill>
                  <a:schemeClr val="tx1">
                    <a:lumMod val="50000"/>
                    <a:lumOff val="50000"/>
                  </a:schemeClr>
                </a:solidFill>
              </a:defRPr>
            </a:lvl1pPr>
          </a:lstStyle>
          <a:p>
            <a:r>
              <a:rPr lang="en-AU" noProof="0" dirty="0"/>
              <a:t>Click central icon to add picture or pattern</a:t>
            </a:r>
          </a:p>
        </p:txBody>
      </p:sp>
      <p:sp>
        <p:nvSpPr>
          <p:cNvPr id="147" name="Text Placeholder 140">
            <a:extLst>
              <a:ext uri="{FF2B5EF4-FFF2-40B4-BE49-F238E27FC236}">
                <a16:creationId xmlns:a16="http://schemas.microsoft.com/office/drawing/2014/main" id="{74859718-6497-4295-886B-BD752B23C840}"/>
              </a:ext>
            </a:extLst>
          </p:cNvPr>
          <p:cNvSpPr>
            <a:spLocks noGrp="1"/>
          </p:cNvSpPr>
          <p:nvPr>
            <p:ph type="body" sz="quarter" idx="17" hasCustomPrompt="1"/>
          </p:nvPr>
        </p:nvSpPr>
        <p:spPr>
          <a:xfrm>
            <a:off x="500063" y="5394937"/>
            <a:ext cx="4772202" cy="707231"/>
          </a:xfrm>
        </p:spPr>
        <p:txBody>
          <a:bodyPr>
            <a:normAutofit/>
          </a:bodyPr>
          <a:lstStyle>
            <a:lvl1pPr>
              <a:spcBef>
                <a:spcPts val="0"/>
              </a:spcBef>
              <a:spcAft>
                <a:spcPts val="600"/>
              </a:spcAft>
              <a:defRPr sz="1600" b="1">
                <a:solidFill>
                  <a:schemeClr val="bg1"/>
                </a:solidFill>
              </a:defRPr>
            </a:lvl1pPr>
            <a:lvl2pPr marL="0" indent="0">
              <a:spcBef>
                <a:spcPts val="0"/>
              </a:spcBef>
              <a:buNone/>
              <a:defRPr sz="1600">
                <a:solidFill>
                  <a:schemeClr val="bg1"/>
                </a:solidFill>
              </a:defRPr>
            </a:lvl2pPr>
            <a:lvl3pPr marL="0" indent="0">
              <a:spcBef>
                <a:spcPts val="0"/>
              </a:spcBef>
              <a:buNone/>
              <a:defRPr sz="1600" b="0">
                <a:solidFill>
                  <a:schemeClr val="bg1"/>
                </a:solidFill>
              </a:defRPr>
            </a:lvl3pPr>
            <a:lvl4pPr>
              <a:spcBef>
                <a:spcPts val="0"/>
              </a:spcBef>
              <a:defRPr sz="1600" b="0">
                <a:solidFill>
                  <a:schemeClr val="bg1"/>
                </a:solidFill>
              </a:defRPr>
            </a:lvl4pPr>
            <a:lvl5pPr>
              <a:spcBef>
                <a:spcPts val="0"/>
              </a:spcBef>
              <a:defRPr sz="1600" b="0">
                <a:solidFill>
                  <a:schemeClr val="bg1"/>
                </a:solidFill>
              </a:defRPr>
            </a:lvl5pPr>
            <a:lvl6pPr>
              <a:spcBef>
                <a:spcPts val="0"/>
              </a:spcBef>
              <a:defRPr sz="1600" b="0">
                <a:solidFill>
                  <a:schemeClr val="bg1"/>
                </a:solidFill>
              </a:defRPr>
            </a:lvl6pPr>
            <a:lvl7pPr>
              <a:spcBef>
                <a:spcPts val="0"/>
              </a:spcBef>
              <a:defRPr sz="1600" b="0">
                <a:solidFill>
                  <a:schemeClr val="bg1"/>
                </a:solidFill>
              </a:defRPr>
            </a:lvl7pPr>
            <a:lvl8pPr>
              <a:spcBef>
                <a:spcPts val="0"/>
              </a:spcBef>
              <a:defRPr sz="1600">
                <a:solidFill>
                  <a:schemeClr val="bg1"/>
                </a:solidFill>
              </a:defRPr>
            </a:lvl8pPr>
            <a:lvl9pPr>
              <a:spcBef>
                <a:spcPts val="0"/>
              </a:spcBef>
              <a:defRPr sz="1600">
                <a:solidFill>
                  <a:schemeClr val="bg1"/>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Tree>
    <p:extLst>
      <p:ext uri="{BB962C8B-B14F-4D97-AF65-F5344CB8AC3E}">
        <p14:creationId xmlns:p14="http://schemas.microsoft.com/office/powerpoint/2010/main" val="923250080"/>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Section Header">
    <p:spTree>
      <p:nvGrpSpPr>
        <p:cNvPr id="1" name=""/>
        <p:cNvGrpSpPr/>
        <p:nvPr/>
      </p:nvGrpSpPr>
      <p:grpSpPr>
        <a:xfrm>
          <a:off x="0" y="0"/>
          <a:ext cx="0" cy="0"/>
          <a:chOff x="0" y="0"/>
          <a:chExt cx="0" cy="0"/>
        </a:xfrm>
      </p:grpSpPr>
      <p:sp>
        <p:nvSpPr>
          <p:cNvPr id="75" name="Picture Placeholder 74">
            <a:extLst>
              <a:ext uri="{FF2B5EF4-FFF2-40B4-BE49-F238E27FC236}">
                <a16:creationId xmlns:a16="http://schemas.microsoft.com/office/drawing/2014/main" id="{3E2304DD-D55D-458E-8153-0D330BDFEFF8}"/>
              </a:ext>
            </a:extLst>
          </p:cNvPr>
          <p:cNvSpPr>
            <a:spLocks noGrp="1"/>
          </p:cNvSpPr>
          <p:nvPr>
            <p:ph type="pic" sz="quarter" idx="13"/>
          </p:nvPr>
        </p:nvSpPr>
        <p:spPr>
          <a:xfrm>
            <a:off x="1" y="1"/>
            <a:ext cx="6538648" cy="6857998"/>
          </a:xfrm>
          <a:solidFill>
            <a:schemeClr val="bg1">
              <a:lumMod val="85000"/>
            </a:schemeClr>
          </a:solidFill>
        </p:spPr>
        <p:txBody>
          <a:bodyPr lIns="360000" tIns="360000" rIns="720000" bIns="360000">
            <a:normAutofit/>
          </a:bodyPr>
          <a:lstStyle>
            <a:lvl1pPr algn="r">
              <a:defRPr sz="1600">
                <a:solidFill>
                  <a:schemeClr val="tx1">
                    <a:lumMod val="50000"/>
                    <a:lumOff val="50000"/>
                  </a:schemeClr>
                </a:solidFill>
              </a:defRPr>
            </a:lvl1pPr>
          </a:lstStyle>
          <a:p>
            <a:r>
              <a:rPr lang="en-US" noProof="0"/>
              <a:t>Click icon to add picture</a:t>
            </a:r>
            <a:endParaRPr lang="en-AU" noProof="0"/>
          </a:p>
        </p:txBody>
      </p:sp>
      <p:sp>
        <p:nvSpPr>
          <p:cNvPr id="5" name="AutoShape 3">
            <a:extLst>
              <a:ext uri="{FF2B5EF4-FFF2-40B4-BE49-F238E27FC236}">
                <a16:creationId xmlns:a16="http://schemas.microsoft.com/office/drawing/2014/main" id="{1BB3B2C9-CFDB-4AF2-BE63-E2AF8B0E7505}"/>
              </a:ext>
            </a:extLst>
          </p:cNvPr>
          <p:cNvSpPr>
            <a:spLocks noChangeAspect="1" noChangeArrowheads="1" noTextEdit="1"/>
          </p:cNvSpPr>
          <p:nvPr userDrawn="1"/>
        </p:nvSpPr>
        <p:spPr bwMode="auto">
          <a:xfrm>
            <a:off x="4814888" y="0"/>
            <a:ext cx="7389812"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dirty="0"/>
          </a:p>
        </p:txBody>
      </p:sp>
      <p:sp>
        <p:nvSpPr>
          <p:cNvPr id="6" name="Slide Number Placeholder 5">
            <a:extLst>
              <a:ext uri="{FF2B5EF4-FFF2-40B4-BE49-F238E27FC236}">
                <a16:creationId xmlns:a16="http://schemas.microsoft.com/office/drawing/2014/main" id="{0844EF96-63A5-4D4A-9682-3643FC1F92B4}"/>
              </a:ext>
            </a:extLst>
          </p:cNvPr>
          <p:cNvSpPr>
            <a:spLocks noGrp="1"/>
          </p:cNvSpPr>
          <p:nvPr>
            <p:ph type="sldNum" sz="quarter" idx="12"/>
          </p:nvPr>
        </p:nvSpPr>
        <p:spPr/>
        <p:txBody>
          <a:bodyPr/>
          <a:lstStyle>
            <a:lvl1pPr>
              <a:defRPr>
                <a:solidFill>
                  <a:schemeClr val="bg1"/>
                </a:solidFill>
              </a:defRPr>
            </a:lvl1pPr>
          </a:lstStyle>
          <a:p>
            <a:fld id="{DC22DD25-61AE-413C-B4D2-EF2365C9B2E1}" type="slidenum">
              <a:rPr lang="en-AU" noProof="0" smtClean="0"/>
              <a:pPr/>
              <a:t>‹#›</a:t>
            </a:fld>
            <a:endParaRPr lang="en-AU" noProof="0"/>
          </a:p>
        </p:txBody>
      </p:sp>
      <p:sp>
        <p:nvSpPr>
          <p:cNvPr id="137" name="Text Placeholder 135">
            <a:extLst>
              <a:ext uri="{FF2B5EF4-FFF2-40B4-BE49-F238E27FC236}">
                <a16:creationId xmlns:a16="http://schemas.microsoft.com/office/drawing/2014/main" id="{081B6B67-7D18-4A84-A9C8-F8EB715A3FB3}"/>
              </a:ext>
            </a:extLst>
          </p:cNvPr>
          <p:cNvSpPr>
            <a:spLocks noGrp="1"/>
          </p:cNvSpPr>
          <p:nvPr>
            <p:ph type="body" sz="quarter" idx="14" hasCustomPrompt="1"/>
          </p:nvPr>
        </p:nvSpPr>
        <p:spPr>
          <a:xfrm>
            <a:off x="607255" y="616633"/>
            <a:ext cx="1260000" cy="1260000"/>
          </a:xfrm>
          <a:blipFill dpi="0" rotWithShape="1">
            <a:blip r:embed="rId2" cstate="screen">
              <a:extLst>
                <a:ext uri="{28A0092B-C50C-407E-A947-70E740481C1C}">
                  <a14:useLocalDpi xmlns:a14="http://schemas.microsoft.com/office/drawing/2010/main"/>
                </a:ext>
              </a:extLst>
            </a:blip>
            <a:srcRect/>
            <a:stretch>
              <a:fillRect/>
            </a:stretch>
          </a:blipFill>
        </p:spPr>
        <p:txBody>
          <a:bodyPr>
            <a:normAutofit/>
          </a:bodyPr>
          <a:lstStyle>
            <a:lvl1pPr>
              <a:defRPr sz="200">
                <a:solidFill>
                  <a:schemeClr val="tx2"/>
                </a:solidFill>
              </a:defRPr>
            </a:lvl1pPr>
            <a:lvl2pPr marL="0" indent="0">
              <a:defRPr sz="200">
                <a:solidFill>
                  <a:schemeClr val="tx2"/>
                </a:solidFill>
              </a:defRPr>
            </a:lvl2pPr>
            <a:lvl3pPr marL="0" indent="0">
              <a:defRPr sz="200">
                <a:solidFill>
                  <a:schemeClr val="tx2"/>
                </a:solidFill>
              </a:defRPr>
            </a:lvl3pPr>
            <a:lvl4pPr>
              <a:defRPr sz="200">
                <a:solidFill>
                  <a:schemeClr val="tx2"/>
                </a:solidFill>
              </a:defRPr>
            </a:lvl4pPr>
            <a:lvl5pPr>
              <a:defRPr sz="200">
                <a:solidFill>
                  <a:schemeClr val="tx2"/>
                </a:solidFill>
              </a:defRPr>
            </a:lvl5pPr>
            <a:lvl6pPr>
              <a:defRPr sz="200">
                <a:solidFill>
                  <a:schemeClr val="tx2"/>
                </a:solidFill>
              </a:defRPr>
            </a:lvl6pPr>
            <a:lvl7pPr>
              <a:defRPr sz="200">
                <a:solidFill>
                  <a:schemeClr val="tx2"/>
                </a:solidFill>
              </a:defRPr>
            </a:lvl7pPr>
            <a:lvl8pPr>
              <a:defRPr sz="200">
                <a:solidFill>
                  <a:schemeClr val="tx2"/>
                </a:solidFill>
              </a:defRPr>
            </a:lvl8pPr>
            <a:lvl9pPr>
              <a:defRPr sz="200">
                <a:solidFill>
                  <a:schemeClr val="tx2"/>
                </a:solidFill>
              </a:defRPr>
            </a:lvl9pPr>
          </a:lstStyle>
          <a:p>
            <a:pPr lvl="0"/>
            <a:r>
              <a:rPr lang="en-AU" noProof="0"/>
              <a:t>       </a:t>
            </a:r>
          </a:p>
        </p:txBody>
      </p:sp>
      <p:sp>
        <p:nvSpPr>
          <p:cNvPr id="10" name="AutoShape 7">
            <a:extLst>
              <a:ext uri="{FF2B5EF4-FFF2-40B4-BE49-F238E27FC236}">
                <a16:creationId xmlns:a16="http://schemas.microsoft.com/office/drawing/2014/main" id="{768AD39D-5774-4D47-839D-1B36BB540E37}"/>
              </a:ext>
            </a:extLst>
          </p:cNvPr>
          <p:cNvSpPr>
            <a:spLocks noChangeAspect="1" noChangeArrowheads="1" noTextEdit="1"/>
          </p:cNvSpPr>
          <p:nvPr userDrawn="1"/>
        </p:nvSpPr>
        <p:spPr bwMode="auto">
          <a:xfrm>
            <a:off x="4262967" y="1167579"/>
            <a:ext cx="4549775" cy="4219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22" name="Subtitle 21">
            <a:extLst>
              <a:ext uri="{FF2B5EF4-FFF2-40B4-BE49-F238E27FC236}">
                <a16:creationId xmlns:a16="http://schemas.microsoft.com/office/drawing/2014/main" id="{8342C053-5A99-403F-B0F2-E86B39C4B7D3}"/>
              </a:ext>
            </a:extLst>
          </p:cNvPr>
          <p:cNvSpPr>
            <a:spLocks noGrp="1"/>
          </p:cNvSpPr>
          <p:nvPr>
            <p:ph type="subTitle" idx="1" hasCustomPrompt="1"/>
          </p:nvPr>
        </p:nvSpPr>
        <p:spPr>
          <a:xfrm>
            <a:off x="4774179" y="0"/>
            <a:ext cx="7417821" cy="6879660"/>
          </a:xfrm>
          <a:custGeom>
            <a:avLst/>
            <a:gdLst>
              <a:gd name="connsiteX0" fmla="*/ 1033462 w 4551363"/>
              <a:gd name="connsiteY0" fmla="*/ 0 h 4221163"/>
              <a:gd name="connsiteX1" fmla="*/ 4551363 w 4551363"/>
              <a:gd name="connsiteY1" fmla="*/ 0 h 4221163"/>
              <a:gd name="connsiteX2" fmla="*/ 4551363 w 4551363"/>
              <a:gd name="connsiteY2" fmla="*/ 4221163 h 4221163"/>
              <a:gd name="connsiteX3" fmla="*/ 1033462 w 4551363"/>
              <a:gd name="connsiteY3" fmla="*/ 4221163 h 4221163"/>
              <a:gd name="connsiteX4" fmla="*/ 0 w 4551363"/>
              <a:gd name="connsiteY4" fmla="*/ 3949701 h 42211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51363" h="4221163">
                <a:moveTo>
                  <a:pt x="1033462" y="0"/>
                </a:moveTo>
                <a:lnTo>
                  <a:pt x="4551363" y="0"/>
                </a:lnTo>
                <a:lnTo>
                  <a:pt x="4551363" y="4221163"/>
                </a:lnTo>
                <a:lnTo>
                  <a:pt x="1033462" y="4221163"/>
                </a:lnTo>
                <a:lnTo>
                  <a:pt x="0" y="3949701"/>
                </a:lnTo>
                <a:close/>
              </a:path>
            </a:pathLst>
          </a:custGeom>
          <a:solidFill>
            <a:schemeClr val="tx2"/>
          </a:solidFill>
        </p:spPr>
        <p:txBody>
          <a:bodyPr wrap="square" lIns="2304000" tIns="2700000" rIns="720000" bIns="180000" anchor="t" anchorCtr="0">
            <a:noAutofit/>
          </a:bodyPr>
          <a:lstStyle>
            <a:lvl1pPr marL="0" indent="0" algn="l">
              <a:spcAft>
                <a:spcPts val="1200"/>
              </a:spcAft>
              <a:buNone/>
              <a:defRPr sz="3800" b="1">
                <a:solidFill>
                  <a:schemeClr val="bg1"/>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Divider slide title</a:t>
            </a:r>
          </a:p>
          <a:p>
            <a:pPr lvl="1"/>
            <a:r>
              <a:rPr lang="en-AU" noProof="0" dirty="0"/>
              <a:t>Two</a:t>
            </a:r>
          </a:p>
          <a:p>
            <a:pPr lvl="2"/>
            <a:r>
              <a:rPr lang="en-AU" noProof="0" dirty="0"/>
              <a:t>Three</a:t>
            </a:r>
          </a:p>
          <a:p>
            <a:pPr lvl="8"/>
            <a:r>
              <a:rPr lang="en-AU" noProof="0" dirty="0"/>
              <a:t>four</a:t>
            </a:r>
          </a:p>
        </p:txBody>
      </p:sp>
      <p:sp>
        <p:nvSpPr>
          <p:cNvPr id="25" name="Text Placeholder 140">
            <a:extLst>
              <a:ext uri="{FF2B5EF4-FFF2-40B4-BE49-F238E27FC236}">
                <a16:creationId xmlns:a16="http://schemas.microsoft.com/office/drawing/2014/main" id="{1E7CA0C9-C706-491C-A6A8-FDB0B12A2176}"/>
              </a:ext>
            </a:extLst>
          </p:cNvPr>
          <p:cNvSpPr>
            <a:spLocks noGrp="1"/>
          </p:cNvSpPr>
          <p:nvPr>
            <p:ph type="body" sz="quarter" idx="17" hasCustomPrompt="1"/>
          </p:nvPr>
        </p:nvSpPr>
        <p:spPr>
          <a:xfrm>
            <a:off x="500063" y="5394937"/>
            <a:ext cx="2782490" cy="707231"/>
          </a:xfrm>
        </p:spPr>
        <p:txBody>
          <a:bodyPr>
            <a:noAutofit/>
          </a:bodyPr>
          <a:lstStyle>
            <a:lvl1pPr>
              <a:spcBef>
                <a:spcPts val="0"/>
              </a:spcBef>
              <a:spcAft>
                <a:spcPts val="600"/>
              </a:spcAft>
              <a:defRPr sz="1600" b="1">
                <a:solidFill>
                  <a:schemeClr val="bg1"/>
                </a:solidFill>
              </a:defRPr>
            </a:lvl1pPr>
            <a:lvl2pPr marL="0" indent="0">
              <a:spcBef>
                <a:spcPts val="0"/>
              </a:spcBef>
              <a:buNone/>
              <a:defRPr sz="1600">
                <a:solidFill>
                  <a:schemeClr val="bg1"/>
                </a:solidFill>
              </a:defRPr>
            </a:lvl2pPr>
            <a:lvl3pPr marL="0" indent="0">
              <a:spcBef>
                <a:spcPts val="0"/>
              </a:spcBef>
              <a:buNone/>
              <a:defRPr sz="1600" b="0">
                <a:solidFill>
                  <a:schemeClr val="bg1"/>
                </a:solidFill>
              </a:defRPr>
            </a:lvl3pPr>
            <a:lvl4pPr>
              <a:spcBef>
                <a:spcPts val="0"/>
              </a:spcBef>
              <a:defRPr sz="1600" b="0">
                <a:solidFill>
                  <a:schemeClr val="bg1"/>
                </a:solidFill>
              </a:defRPr>
            </a:lvl4pPr>
            <a:lvl5pPr>
              <a:spcBef>
                <a:spcPts val="0"/>
              </a:spcBef>
              <a:defRPr sz="1600" b="0">
                <a:solidFill>
                  <a:schemeClr val="bg1"/>
                </a:solidFill>
              </a:defRPr>
            </a:lvl5pPr>
            <a:lvl6pPr>
              <a:spcBef>
                <a:spcPts val="0"/>
              </a:spcBef>
              <a:defRPr sz="1600" b="0">
                <a:solidFill>
                  <a:schemeClr val="bg1"/>
                </a:solidFill>
              </a:defRPr>
            </a:lvl6pPr>
            <a:lvl7pPr>
              <a:spcBef>
                <a:spcPts val="0"/>
              </a:spcBef>
              <a:defRPr sz="1600" b="0">
                <a:solidFill>
                  <a:schemeClr val="bg1"/>
                </a:solidFill>
              </a:defRPr>
            </a:lvl7pPr>
            <a:lvl8pPr>
              <a:spcBef>
                <a:spcPts val="0"/>
              </a:spcBef>
              <a:defRPr sz="1600">
                <a:solidFill>
                  <a:schemeClr val="bg1"/>
                </a:solidFill>
              </a:defRPr>
            </a:lvl8pPr>
            <a:lvl9pPr>
              <a:spcBef>
                <a:spcPts val="0"/>
              </a:spcBef>
              <a:defRPr sz="1600">
                <a:solidFill>
                  <a:schemeClr val="bg1"/>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11" name="Text Placeholder 135">
            <a:extLst>
              <a:ext uri="{FF2B5EF4-FFF2-40B4-BE49-F238E27FC236}">
                <a16:creationId xmlns:a16="http://schemas.microsoft.com/office/drawing/2014/main" id="{17A51544-3ECD-4ABC-8447-3699A67ACCCD}"/>
              </a:ext>
            </a:extLst>
          </p:cNvPr>
          <p:cNvSpPr>
            <a:spLocks noGrp="1"/>
          </p:cNvSpPr>
          <p:nvPr>
            <p:ph type="body" sz="quarter" idx="16" hasCustomPrompt="1"/>
          </p:nvPr>
        </p:nvSpPr>
        <p:spPr>
          <a:xfrm>
            <a:off x="607255" y="5338960"/>
            <a:ext cx="288000" cy="10800"/>
          </a:xfrm>
          <a:solidFill>
            <a:schemeClr val="bg1"/>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Tree>
    <p:extLst>
      <p:ext uri="{BB962C8B-B14F-4D97-AF65-F5344CB8AC3E}">
        <p14:creationId xmlns:p14="http://schemas.microsoft.com/office/powerpoint/2010/main" val="3745802394"/>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Section Header B">
    <p:spTree>
      <p:nvGrpSpPr>
        <p:cNvPr id="1" name=""/>
        <p:cNvGrpSpPr/>
        <p:nvPr/>
      </p:nvGrpSpPr>
      <p:grpSpPr>
        <a:xfrm>
          <a:off x="0" y="0"/>
          <a:ext cx="0" cy="0"/>
          <a:chOff x="0" y="0"/>
          <a:chExt cx="0" cy="0"/>
        </a:xfrm>
      </p:grpSpPr>
      <p:sp>
        <p:nvSpPr>
          <p:cNvPr id="12" name="Rectangle 11">
            <a:extLst>
              <a:ext uri="{FF2B5EF4-FFF2-40B4-BE49-F238E27FC236}">
                <a16:creationId xmlns:a16="http://schemas.microsoft.com/office/drawing/2014/main" id="{4A3F1C04-3200-4425-86D0-2F9E2EAC9EF4}"/>
              </a:ext>
            </a:extLst>
          </p:cNvPr>
          <p:cNvSpPr/>
          <p:nvPr userDrawn="1"/>
        </p:nvSpPr>
        <p:spPr>
          <a:xfrm>
            <a:off x="-1" y="-1"/>
            <a:ext cx="12204001" cy="685800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6" name="Slide Number Placeholder 5">
            <a:extLst>
              <a:ext uri="{FF2B5EF4-FFF2-40B4-BE49-F238E27FC236}">
                <a16:creationId xmlns:a16="http://schemas.microsoft.com/office/drawing/2014/main" id="{0844EF96-63A5-4D4A-9682-3643FC1F92B4}"/>
              </a:ext>
            </a:extLst>
          </p:cNvPr>
          <p:cNvSpPr>
            <a:spLocks noGrp="1"/>
          </p:cNvSpPr>
          <p:nvPr>
            <p:ph type="sldNum" sz="quarter" idx="12"/>
          </p:nvPr>
        </p:nvSpPr>
        <p:spPr/>
        <p:txBody>
          <a:bodyPr/>
          <a:lstStyle>
            <a:lvl1pPr>
              <a:defRPr>
                <a:solidFill>
                  <a:schemeClr val="bg1"/>
                </a:solidFill>
              </a:defRPr>
            </a:lvl1pPr>
          </a:lstStyle>
          <a:p>
            <a:fld id="{DC22DD25-61AE-413C-B4D2-EF2365C9B2E1}" type="slidenum">
              <a:rPr lang="en-AU" noProof="0" smtClean="0"/>
              <a:pPr/>
              <a:t>‹#›</a:t>
            </a:fld>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5999293"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1200"/>
              </a:spcAft>
              <a:buNone/>
              <a:defRPr sz="3800" b="1">
                <a:solidFill>
                  <a:schemeClr val="bg1"/>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title</a:t>
            </a:r>
          </a:p>
          <a:p>
            <a:pPr lvl="1"/>
            <a:r>
              <a:rPr lang="en-AU" noProof="0" dirty="0"/>
              <a:t>Two</a:t>
            </a:r>
          </a:p>
          <a:p>
            <a:pPr lvl="2"/>
            <a:r>
              <a:rPr lang="en-AU" noProof="0" dirty="0"/>
              <a:t>Three</a:t>
            </a:r>
          </a:p>
          <a:p>
            <a:pPr lvl="8"/>
            <a:r>
              <a:rPr lang="en-AU" noProof="0" dirty="0"/>
              <a:t>four</a:t>
            </a:r>
          </a:p>
        </p:txBody>
      </p:sp>
      <p:sp>
        <p:nvSpPr>
          <p:cNvPr id="142" name="Picture Placeholder 141">
            <a:extLst>
              <a:ext uri="{FF2B5EF4-FFF2-40B4-BE49-F238E27FC236}">
                <a16:creationId xmlns:a16="http://schemas.microsoft.com/office/drawing/2014/main" id="{7FEBB377-447E-4F52-87D8-8001155A75D2}"/>
              </a:ext>
            </a:extLst>
          </p:cNvPr>
          <p:cNvSpPr>
            <a:spLocks noGrp="1"/>
          </p:cNvSpPr>
          <p:nvPr>
            <p:ph type="pic" sz="quarter" idx="13"/>
          </p:nvPr>
        </p:nvSpPr>
        <p:spPr>
          <a:xfrm>
            <a:off x="6499359" y="-1"/>
            <a:ext cx="5704638" cy="6879660"/>
          </a:xfrm>
          <a:custGeom>
            <a:avLst/>
            <a:gdLst>
              <a:gd name="connsiteX0" fmla="*/ 1684339 w 5704638"/>
              <a:gd name="connsiteY0" fmla="*/ 0 h 6879660"/>
              <a:gd name="connsiteX1" fmla="*/ 5704638 w 5704638"/>
              <a:gd name="connsiteY1" fmla="*/ 0 h 6879660"/>
              <a:gd name="connsiteX2" fmla="*/ 5704638 w 5704638"/>
              <a:gd name="connsiteY2" fmla="*/ 6879660 h 6879660"/>
              <a:gd name="connsiteX3" fmla="*/ 1684339 w 5704638"/>
              <a:gd name="connsiteY3" fmla="*/ 6879660 h 6879660"/>
              <a:gd name="connsiteX4" fmla="*/ 0 w 5704638"/>
              <a:gd name="connsiteY4" fmla="*/ 6437231 h 68796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04638" h="6879660">
                <a:moveTo>
                  <a:pt x="1684339" y="0"/>
                </a:moveTo>
                <a:lnTo>
                  <a:pt x="5704638" y="0"/>
                </a:lnTo>
                <a:lnTo>
                  <a:pt x="5704638" y="6879660"/>
                </a:lnTo>
                <a:lnTo>
                  <a:pt x="1684339" y="6879660"/>
                </a:lnTo>
                <a:lnTo>
                  <a:pt x="0" y="6437231"/>
                </a:lnTo>
                <a:close/>
              </a:path>
            </a:pathLst>
          </a:custGeom>
          <a:solidFill>
            <a:schemeClr val="bg1">
              <a:lumMod val="85000"/>
            </a:schemeClr>
          </a:solidFill>
        </p:spPr>
        <p:txBody>
          <a:bodyPr wrap="square" lIns="360000" tIns="360000" rIns="360000" bIns="360000">
            <a:noAutofit/>
          </a:bodyPr>
          <a:lstStyle>
            <a:lvl1pPr algn="r">
              <a:defRPr sz="1600">
                <a:solidFill>
                  <a:schemeClr val="tx1">
                    <a:lumMod val="50000"/>
                    <a:lumOff val="50000"/>
                  </a:schemeClr>
                </a:solidFill>
              </a:defRPr>
            </a:lvl1pPr>
          </a:lstStyle>
          <a:p>
            <a:r>
              <a:rPr lang="en-US" noProof="0"/>
              <a:t>Click icon to add picture</a:t>
            </a:r>
            <a:endParaRPr lang="en-AU" noProof="0"/>
          </a:p>
        </p:txBody>
      </p:sp>
      <p:sp>
        <p:nvSpPr>
          <p:cNvPr id="68" name="Text Placeholder 140">
            <a:extLst>
              <a:ext uri="{FF2B5EF4-FFF2-40B4-BE49-F238E27FC236}">
                <a16:creationId xmlns:a16="http://schemas.microsoft.com/office/drawing/2014/main" id="{73BB30E9-8493-45E3-BD7E-FD5DCB0129E9}"/>
              </a:ext>
            </a:extLst>
          </p:cNvPr>
          <p:cNvSpPr>
            <a:spLocks noGrp="1"/>
          </p:cNvSpPr>
          <p:nvPr>
            <p:ph type="body" sz="quarter" idx="17" hasCustomPrompt="1"/>
          </p:nvPr>
        </p:nvSpPr>
        <p:spPr>
          <a:xfrm>
            <a:off x="500063" y="5394937"/>
            <a:ext cx="4772202" cy="707231"/>
          </a:xfrm>
        </p:spPr>
        <p:txBody>
          <a:bodyPr>
            <a:normAutofit/>
          </a:bodyPr>
          <a:lstStyle>
            <a:lvl1pPr>
              <a:spcBef>
                <a:spcPts val="0"/>
              </a:spcBef>
              <a:spcAft>
                <a:spcPts val="600"/>
              </a:spcAft>
              <a:defRPr sz="1600" b="1">
                <a:solidFill>
                  <a:schemeClr val="bg1"/>
                </a:solidFill>
              </a:defRPr>
            </a:lvl1pPr>
            <a:lvl2pPr marL="0" indent="0">
              <a:spcBef>
                <a:spcPts val="0"/>
              </a:spcBef>
              <a:buNone/>
              <a:defRPr sz="1600">
                <a:solidFill>
                  <a:schemeClr val="bg1"/>
                </a:solidFill>
              </a:defRPr>
            </a:lvl2pPr>
            <a:lvl3pPr marL="0" indent="0">
              <a:spcBef>
                <a:spcPts val="0"/>
              </a:spcBef>
              <a:buNone/>
              <a:defRPr sz="1600" b="0">
                <a:solidFill>
                  <a:schemeClr val="bg1"/>
                </a:solidFill>
              </a:defRPr>
            </a:lvl3pPr>
            <a:lvl4pPr>
              <a:spcBef>
                <a:spcPts val="0"/>
              </a:spcBef>
              <a:defRPr sz="1600" b="0">
                <a:solidFill>
                  <a:schemeClr val="bg1"/>
                </a:solidFill>
              </a:defRPr>
            </a:lvl4pPr>
            <a:lvl5pPr>
              <a:spcBef>
                <a:spcPts val="0"/>
              </a:spcBef>
              <a:defRPr sz="1600" b="0">
                <a:solidFill>
                  <a:schemeClr val="bg1"/>
                </a:solidFill>
              </a:defRPr>
            </a:lvl5pPr>
            <a:lvl6pPr>
              <a:spcBef>
                <a:spcPts val="0"/>
              </a:spcBef>
              <a:defRPr sz="1600" b="0">
                <a:solidFill>
                  <a:schemeClr val="bg1"/>
                </a:solidFill>
              </a:defRPr>
            </a:lvl6pPr>
            <a:lvl7pPr>
              <a:spcBef>
                <a:spcPts val="0"/>
              </a:spcBef>
              <a:defRPr sz="1600" b="0">
                <a:solidFill>
                  <a:schemeClr val="bg1"/>
                </a:solidFill>
              </a:defRPr>
            </a:lvl7pPr>
            <a:lvl8pPr>
              <a:spcBef>
                <a:spcPts val="0"/>
              </a:spcBef>
              <a:defRPr sz="1600">
                <a:solidFill>
                  <a:schemeClr val="bg1"/>
                </a:solidFill>
              </a:defRPr>
            </a:lvl8pPr>
            <a:lvl9pPr>
              <a:spcBef>
                <a:spcPts val="0"/>
              </a:spcBef>
              <a:defRPr sz="1600">
                <a:solidFill>
                  <a:schemeClr val="bg1"/>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grpSp>
        <p:nvGrpSpPr>
          <p:cNvPr id="69" name="Group 4">
            <a:extLst>
              <a:ext uri="{FF2B5EF4-FFF2-40B4-BE49-F238E27FC236}">
                <a16:creationId xmlns:a16="http://schemas.microsoft.com/office/drawing/2014/main" id="{BCF2E7B2-D01F-4846-9FFF-96A7F01CE483}"/>
              </a:ext>
            </a:extLst>
          </p:cNvPr>
          <p:cNvGrpSpPr>
            <a:grpSpLocks noChangeAspect="1"/>
          </p:cNvGrpSpPr>
          <p:nvPr userDrawn="1"/>
        </p:nvGrpSpPr>
        <p:grpSpPr bwMode="auto">
          <a:xfrm>
            <a:off x="421066" y="453777"/>
            <a:ext cx="1662286" cy="1666547"/>
            <a:chOff x="2864" y="1181"/>
            <a:chExt cx="1952" cy="1957"/>
          </a:xfrm>
        </p:grpSpPr>
        <p:sp>
          <p:nvSpPr>
            <p:cNvPr id="70" name="AutoShape 3">
              <a:extLst>
                <a:ext uri="{FF2B5EF4-FFF2-40B4-BE49-F238E27FC236}">
                  <a16:creationId xmlns:a16="http://schemas.microsoft.com/office/drawing/2014/main" id="{7687D4E3-DA82-4B62-B19A-86F317319774}"/>
                </a:ext>
              </a:extLst>
            </p:cNvPr>
            <p:cNvSpPr>
              <a:spLocks noChangeAspect="1" noChangeArrowheads="1" noTextEdit="1"/>
            </p:cNvSpPr>
            <p:nvPr userDrawn="1"/>
          </p:nvSpPr>
          <p:spPr bwMode="auto">
            <a:xfrm>
              <a:off x="2864" y="1182"/>
              <a:ext cx="1952" cy="19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1" name="Rectangle 5">
              <a:extLst>
                <a:ext uri="{FF2B5EF4-FFF2-40B4-BE49-F238E27FC236}">
                  <a16:creationId xmlns:a16="http://schemas.microsoft.com/office/drawing/2014/main" id="{B5576FAF-F3E1-4CC5-B88B-0198F2105163}"/>
                </a:ext>
              </a:extLst>
            </p:cNvPr>
            <p:cNvSpPr>
              <a:spLocks noChangeArrowheads="1"/>
            </p:cNvSpPr>
            <p:nvPr userDrawn="1"/>
          </p:nvSpPr>
          <p:spPr bwMode="auto">
            <a:xfrm>
              <a:off x="2865" y="1181"/>
              <a:ext cx="1950" cy="1957"/>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2" name="Freeform 6">
              <a:extLst>
                <a:ext uri="{FF2B5EF4-FFF2-40B4-BE49-F238E27FC236}">
                  <a16:creationId xmlns:a16="http://schemas.microsoft.com/office/drawing/2014/main" id="{F87E52B1-38C9-4E33-AAF3-BF06500A3879}"/>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3" name="Freeform 7">
              <a:extLst>
                <a:ext uri="{FF2B5EF4-FFF2-40B4-BE49-F238E27FC236}">
                  <a16:creationId xmlns:a16="http://schemas.microsoft.com/office/drawing/2014/main" id="{836EB3B1-3E19-4A0A-A9DE-B85EC78B08C0}"/>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4" name="Freeform 8">
              <a:extLst>
                <a:ext uri="{FF2B5EF4-FFF2-40B4-BE49-F238E27FC236}">
                  <a16:creationId xmlns:a16="http://schemas.microsoft.com/office/drawing/2014/main" id="{A541583E-90FA-4A04-9BB4-DF54DE674858}"/>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5" name="Freeform 9">
              <a:extLst>
                <a:ext uri="{FF2B5EF4-FFF2-40B4-BE49-F238E27FC236}">
                  <a16:creationId xmlns:a16="http://schemas.microsoft.com/office/drawing/2014/main" id="{AF1BCBE3-95B4-473B-B2BB-88B2A4D464FE}"/>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6" name="Freeform 10">
              <a:extLst>
                <a:ext uri="{FF2B5EF4-FFF2-40B4-BE49-F238E27FC236}">
                  <a16:creationId xmlns:a16="http://schemas.microsoft.com/office/drawing/2014/main" id="{570EB87D-7139-4FCE-8AD0-F04539A83100}"/>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7" name="Freeform 11">
              <a:extLst>
                <a:ext uri="{FF2B5EF4-FFF2-40B4-BE49-F238E27FC236}">
                  <a16:creationId xmlns:a16="http://schemas.microsoft.com/office/drawing/2014/main" id="{BCD13869-C734-4744-9966-1E45BC7E7BD2}"/>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8" name="Freeform 12">
              <a:extLst>
                <a:ext uri="{FF2B5EF4-FFF2-40B4-BE49-F238E27FC236}">
                  <a16:creationId xmlns:a16="http://schemas.microsoft.com/office/drawing/2014/main" id="{FA510161-0890-48DC-A1C7-4BC9C39F89D5}"/>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37" name="Freeform 13">
              <a:extLst>
                <a:ext uri="{FF2B5EF4-FFF2-40B4-BE49-F238E27FC236}">
                  <a16:creationId xmlns:a16="http://schemas.microsoft.com/office/drawing/2014/main" id="{A94FCB9B-2163-47FE-A471-2F08FDD8993C}"/>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39" name="Freeform 14">
              <a:extLst>
                <a:ext uri="{FF2B5EF4-FFF2-40B4-BE49-F238E27FC236}">
                  <a16:creationId xmlns:a16="http://schemas.microsoft.com/office/drawing/2014/main" id="{D43D310D-82EB-45FB-9575-7A05EC97BA68}"/>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1" name="Freeform 15">
              <a:extLst>
                <a:ext uri="{FF2B5EF4-FFF2-40B4-BE49-F238E27FC236}">
                  <a16:creationId xmlns:a16="http://schemas.microsoft.com/office/drawing/2014/main" id="{C27E9B67-E811-420C-B457-B01D5DA93890}"/>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3" name="Freeform 16">
              <a:extLst>
                <a:ext uri="{FF2B5EF4-FFF2-40B4-BE49-F238E27FC236}">
                  <a16:creationId xmlns:a16="http://schemas.microsoft.com/office/drawing/2014/main" id="{202E0DEF-5320-414A-9D09-9F04D307F962}"/>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4" name="Freeform 17">
              <a:extLst>
                <a:ext uri="{FF2B5EF4-FFF2-40B4-BE49-F238E27FC236}">
                  <a16:creationId xmlns:a16="http://schemas.microsoft.com/office/drawing/2014/main" id="{7CDE55A6-B058-43BF-82AD-E2CF701CEF43}"/>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5" name="Freeform 18">
              <a:extLst>
                <a:ext uri="{FF2B5EF4-FFF2-40B4-BE49-F238E27FC236}">
                  <a16:creationId xmlns:a16="http://schemas.microsoft.com/office/drawing/2014/main" id="{E76D96D4-DB64-4D87-93A0-8CF7BF7C4298}"/>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6" name="Freeform 19">
              <a:extLst>
                <a:ext uri="{FF2B5EF4-FFF2-40B4-BE49-F238E27FC236}">
                  <a16:creationId xmlns:a16="http://schemas.microsoft.com/office/drawing/2014/main" id="{09C9CCA1-C999-4358-BCFB-93A526B93AB0}"/>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7" name="Freeform 20">
              <a:extLst>
                <a:ext uri="{FF2B5EF4-FFF2-40B4-BE49-F238E27FC236}">
                  <a16:creationId xmlns:a16="http://schemas.microsoft.com/office/drawing/2014/main" id="{091B2AA6-BAFC-4C63-B6E5-E567B0781421}"/>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8" name="Rectangle 21">
              <a:extLst>
                <a:ext uri="{FF2B5EF4-FFF2-40B4-BE49-F238E27FC236}">
                  <a16:creationId xmlns:a16="http://schemas.microsoft.com/office/drawing/2014/main" id="{09DF5352-9E79-422D-A715-9F8798C83E99}"/>
                </a:ext>
              </a:extLst>
            </p:cNvPr>
            <p:cNvSpPr>
              <a:spLocks noChangeArrowheads="1"/>
            </p:cNvSpPr>
            <p:nvPr userDrawn="1"/>
          </p:nvSpPr>
          <p:spPr bwMode="auto">
            <a:xfrm>
              <a:off x="3108" y="2653"/>
              <a:ext cx="1477" cy="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9" name="Freeform 22">
              <a:extLst>
                <a:ext uri="{FF2B5EF4-FFF2-40B4-BE49-F238E27FC236}">
                  <a16:creationId xmlns:a16="http://schemas.microsoft.com/office/drawing/2014/main" id="{94E48EF3-5490-4793-84A1-99F9541C9E00}"/>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0" name="Freeform 23">
              <a:extLst>
                <a:ext uri="{FF2B5EF4-FFF2-40B4-BE49-F238E27FC236}">
                  <a16:creationId xmlns:a16="http://schemas.microsoft.com/office/drawing/2014/main" id="{FF2C4395-852E-4B55-9169-B80758CCDD0A}"/>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1" name="Freeform 24">
              <a:extLst>
                <a:ext uri="{FF2B5EF4-FFF2-40B4-BE49-F238E27FC236}">
                  <a16:creationId xmlns:a16="http://schemas.microsoft.com/office/drawing/2014/main" id="{4A470D8C-6B28-4432-B2DC-BB7F4AAD0138}"/>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2" name="Freeform 25">
              <a:extLst>
                <a:ext uri="{FF2B5EF4-FFF2-40B4-BE49-F238E27FC236}">
                  <a16:creationId xmlns:a16="http://schemas.microsoft.com/office/drawing/2014/main" id="{51494A52-CCA4-4E8F-B96C-7191A78BEA2B}"/>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3" name="Freeform 26">
              <a:extLst>
                <a:ext uri="{FF2B5EF4-FFF2-40B4-BE49-F238E27FC236}">
                  <a16:creationId xmlns:a16="http://schemas.microsoft.com/office/drawing/2014/main" id="{F9581B5B-4CC9-40EF-B351-1E0844E77939}"/>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4" name="Freeform 27">
              <a:extLst>
                <a:ext uri="{FF2B5EF4-FFF2-40B4-BE49-F238E27FC236}">
                  <a16:creationId xmlns:a16="http://schemas.microsoft.com/office/drawing/2014/main" id="{B36CE5E6-82DB-4EC4-B8F2-00441C7F007A}"/>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5" name="Freeform 28">
              <a:extLst>
                <a:ext uri="{FF2B5EF4-FFF2-40B4-BE49-F238E27FC236}">
                  <a16:creationId xmlns:a16="http://schemas.microsoft.com/office/drawing/2014/main" id="{CCB0DDE8-E457-4049-A1B5-9DC1A38E542B}"/>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6" name="Freeform 29">
              <a:extLst>
                <a:ext uri="{FF2B5EF4-FFF2-40B4-BE49-F238E27FC236}">
                  <a16:creationId xmlns:a16="http://schemas.microsoft.com/office/drawing/2014/main" id="{F582F19F-50DB-4CD0-9261-9F3D4369DEDF}"/>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7" name="Freeform 30">
              <a:extLst>
                <a:ext uri="{FF2B5EF4-FFF2-40B4-BE49-F238E27FC236}">
                  <a16:creationId xmlns:a16="http://schemas.microsoft.com/office/drawing/2014/main" id="{03238F99-8877-414A-B15E-AC6904170A29}"/>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8" name="Freeform 31">
              <a:extLst>
                <a:ext uri="{FF2B5EF4-FFF2-40B4-BE49-F238E27FC236}">
                  <a16:creationId xmlns:a16="http://schemas.microsoft.com/office/drawing/2014/main" id="{4BB808B9-70D1-4973-9B42-7047A6097032}"/>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9" name="Freeform 32">
              <a:extLst>
                <a:ext uri="{FF2B5EF4-FFF2-40B4-BE49-F238E27FC236}">
                  <a16:creationId xmlns:a16="http://schemas.microsoft.com/office/drawing/2014/main" id="{F9C9A6F1-DCA9-40C4-A241-EAD329309E98}"/>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0" name="Freeform 34">
              <a:extLst>
                <a:ext uri="{FF2B5EF4-FFF2-40B4-BE49-F238E27FC236}">
                  <a16:creationId xmlns:a16="http://schemas.microsoft.com/office/drawing/2014/main" id="{E0AEF41F-FC56-4890-9142-E6A51D258BD4}"/>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1" name="Freeform 35">
              <a:extLst>
                <a:ext uri="{FF2B5EF4-FFF2-40B4-BE49-F238E27FC236}">
                  <a16:creationId xmlns:a16="http://schemas.microsoft.com/office/drawing/2014/main" id="{6145C89F-8512-4401-B52C-D9558C1D0150}"/>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2" name="Freeform 36">
              <a:extLst>
                <a:ext uri="{FF2B5EF4-FFF2-40B4-BE49-F238E27FC236}">
                  <a16:creationId xmlns:a16="http://schemas.microsoft.com/office/drawing/2014/main" id="{ED9CFB26-B8E6-48B1-A29F-24EB666228AB}"/>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3" name="Freeform 37">
              <a:extLst>
                <a:ext uri="{FF2B5EF4-FFF2-40B4-BE49-F238E27FC236}">
                  <a16:creationId xmlns:a16="http://schemas.microsoft.com/office/drawing/2014/main" id="{F6E85637-D434-4429-B291-1ECF3AEA6EC7}"/>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4" name="Freeform 38">
              <a:extLst>
                <a:ext uri="{FF2B5EF4-FFF2-40B4-BE49-F238E27FC236}">
                  <a16:creationId xmlns:a16="http://schemas.microsoft.com/office/drawing/2014/main" id="{30C150FF-3376-469B-9681-2D2C4498660A}"/>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5" name="Freeform 39">
              <a:extLst>
                <a:ext uri="{FF2B5EF4-FFF2-40B4-BE49-F238E27FC236}">
                  <a16:creationId xmlns:a16="http://schemas.microsoft.com/office/drawing/2014/main" id="{434EB90B-7746-4C60-9E11-00C8E6B4B1FD}"/>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6" name="Freeform 40">
              <a:extLst>
                <a:ext uri="{FF2B5EF4-FFF2-40B4-BE49-F238E27FC236}">
                  <a16:creationId xmlns:a16="http://schemas.microsoft.com/office/drawing/2014/main" id="{7426CC65-8A41-4481-9E5D-C5331B6EEA7D}"/>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7" name="Freeform 41">
              <a:extLst>
                <a:ext uri="{FF2B5EF4-FFF2-40B4-BE49-F238E27FC236}">
                  <a16:creationId xmlns:a16="http://schemas.microsoft.com/office/drawing/2014/main" id="{97E7B34D-0DDF-4DE2-99C4-6BC45D794E34}"/>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8" name="Freeform 42">
              <a:extLst>
                <a:ext uri="{FF2B5EF4-FFF2-40B4-BE49-F238E27FC236}">
                  <a16:creationId xmlns:a16="http://schemas.microsoft.com/office/drawing/2014/main" id="{6FC8D70A-8526-4C79-92C2-97301B914BEF}"/>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9" name="Freeform 43">
              <a:extLst>
                <a:ext uri="{FF2B5EF4-FFF2-40B4-BE49-F238E27FC236}">
                  <a16:creationId xmlns:a16="http://schemas.microsoft.com/office/drawing/2014/main" id="{39BE5684-35BB-46F4-9C5C-EAF067BC62BC}"/>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0" name="Freeform 44">
              <a:extLst>
                <a:ext uri="{FF2B5EF4-FFF2-40B4-BE49-F238E27FC236}">
                  <a16:creationId xmlns:a16="http://schemas.microsoft.com/office/drawing/2014/main" id="{5089B3F9-64DE-4CB8-BF0E-34B007F8C780}"/>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1" name="Freeform 45">
              <a:extLst>
                <a:ext uri="{FF2B5EF4-FFF2-40B4-BE49-F238E27FC236}">
                  <a16:creationId xmlns:a16="http://schemas.microsoft.com/office/drawing/2014/main" id="{04FECBD9-B54C-4D5A-A9AA-E7619DF7614D}"/>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2" name="Freeform 46">
              <a:extLst>
                <a:ext uri="{FF2B5EF4-FFF2-40B4-BE49-F238E27FC236}">
                  <a16:creationId xmlns:a16="http://schemas.microsoft.com/office/drawing/2014/main" id="{0ADCA952-0EDE-409C-B4D0-54FF479FCEE5}"/>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3" name="Freeform 47">
              <a:extLst>
                <a:ext uri="{FF2B5EF4-FFF2-40B4-BE49-F238E27FC236}">
                  <a16:creationId xmlns:a16="http://schemas.microsoft.com/office/drawing/2014/main" id="{A119A132-F0A3-4452-851C-D950D84D531F}"/>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4" name="Freeform 48">
              <a:extLst>
                <a:ext uri="{FF2B5EF4-FFF2-40B4-BE49-F238E27FC236}">
                  <a16:creationId xmlns:a16="http://schemas.microsoft.com/office/drawing/2014/main" id="{BEC3E088-80FD-4804-92A1-2E76BA051D83}"/>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5" name="Freeform 49">
              <a:extLst>
                <a:ext uri="{FF2B5EF4-FFF2-40B4-BE49-F238E27FC236}">
                  <a16:creationId xmlns:a16="http://schemas.microsoft.com/office/drawing/2014/main" id="{EA438C2B-5159-428A-AB6D-0446066C3FD9}"/>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6" name="Freeform 50">
              <a:extLst>
                <a:ext uri="{FF2B5EF4-FFF2-40B4-BE49-F238E27FC236}">
                  <a16:creationId xmlns:a16="http://schemas.microsoft.com/office/drawing/2014/main" id="{65B120BA-B006-4B6A-8DA5-F28EA6CDDE63}"/>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7" name="Freeform 51">
              <a:extLst>
                <a:ext uri="{FF2B5EF4-FFF2-40B4-BE49-F238E27FC236}">
                  <a16:creationId xmlns:a16="http://schemas.microsoft.com/office/drawing/2014/main" id="{AB954FAD-8B27-4E4D-A4ED-D5FB03A79ED4}"/>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8" name="Freeform 52">
              <a:extLst>
                <a:ext uri="{FF2B5EF4-FFF2-40B4-BE49-F238E27FC236}">
                  <a16:creationId xmlns:a16="http://schemas.microsoft.com/office/drawing/2014/main" id="{D653A1E5-8205-431C-8097-803798E04C34}"/>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9" name="Freeform 53">
              <a:extLst>
                <a:ext uri="{FF2B5EF4-FFF2-40B4-BE49-F238E27FC236}">
                  <a16:creationId xmlns:a16="http://schemas.microsoft.com/office/drawing/2014/main" id="{54533794-0E7B-4B02-8F24-BDC83126EE90}"/>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0" name="Freeform 54">
              <a:extLst>
                <a:ext uri="{FF2B5EF4-FFF2-40B4-BE49-F238E27FC236}">
                  <a16:creationId xmlns:a16="http://schemas.microsoft.com/office/drawing/2014/main" id="{D4D327AA-0BF7-4AB8-91E9-11F76213D3CD}"/>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1" name="Freeform 55">
              <a:extLst>
                <a:ext uri="{FF2B5EF4-FFF2-40B4-BE49-F238E27FC236}">
                  <a16:creationId xmlns:a16="http://schemas.microsoft.com/office/drawing/2014/main" id="{F8AB14D4-E7E1-4D1E-8B5C-B1A1653B9166}"/>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2" name="Freeform 56">
              <a:extLst>
                <a:ext uri="{FF2B5EF4-FFF2-40B4-BE49-F238E27FC236}">
                  <a16:creationId xmlns:a16="http://schemas.microsoft.com/office/drawing/2014/main" id="{9424AD2E-65D9-4F30-9676-D28A85EE68BF}"/>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3" name="Freeform 57">
              <a:extLst>
                <a:ext uri="{FF2B5EF4-FFF2-40B4-BE49-F238E27FC236}">
                  <a16:creationId xmlns:a16="http://schemas.microsoft.com/office/drawing/2014/main" id="{F382EF80-0B77-4D44-B4FF-8B6BE2567CE1}"/>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4" name="Freeform 58">
              <a:extLst>
                <a:ext uri="{FF2B5EF4-FFF2-40B4-BE49-F238E27FC236}">
                  <a16:creationId xmlns:a16="http://schemas.microsoft.com/office/drawing/2014/main" id="{92C5A2A8-B427-43AB-B91C-75984A933E9E}"/>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5" name="Freeform 59">
              <a:extLst>
                <a:ext uri="{FF2B5EF4-FFF2-40B4-BE49-F238E27FC236}">
                  <a16:creationId xmlns:a16="http://schemas.microsoft.com/office/drawing/2014/main" id="{E9704698-3565-478A-9D58-D0A9430F2CA4}"/>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6" name="Freeform 60">
              <a:extLst>
                <a:ext uri="{FF2B5EF4-FFF2-40B4-BE49-F238E27FC236}">
                  <a16:creationId xmlns:a16="http://schemas.microsoft.com/office/drawing/2014/main" id="{E5B6714A-DEAD-4521-A9A6-9E2A55F92680}"/>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7" name="Freeform 61">
              <a:extLst>
                <a:ext uri="{FF2B5EF4-FFF2-40B4-BE49-F238E27FC236}">
                  <a16:creationId xmlns:a16="http://schemas.microsoft.com/office/drawing/2014/main" id="{EC562B80-8A9A-4CB6-84CD-035DC0A57CC6}"/>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8" name="Freeform 62">
              <a:extLst>
                <a:ext uri="{FF2B5EF4-FFF2-40B4-BE49-F238E27FC236}">
                  <a16:creationId xmlns:a16="http://schemas.microsoft.com/office/drawing/2014/main" id="{F6A42320-400F-45BF-9470-203CFA636A7B}"/>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grpSp>
      <p:sp>
        <p:nvSpPr>
          <p:cNvPr id="189" name="Text Placeholder 135">
            <a:extLst>
              <a:ext uri="{FF2B5EF4-FFF2-40B4-BE49-F238E27FC236}">
                <a16:creationId xmlns:a16="http://schemas.microsoft.com/office/drawing/2014/main" id="{481E019A-1F81-4852-8272-EA711EFF7093}"/>
              </a:ext>
            </a:extLst>
          </p:cNvPr>
          <p:cNvSpPr>
            <a:spLocks noGrp="1"/>
          </p:cNvSpPr>
          <p:nvPr>
            <p:ph type="body" sz="quarter" idx="16" hasCustomPrompt="1"/>
          </p:nvPr>
        </p:nvSpPr>
        <p:spPr>
          <a:xfrm>
            <a:off x="607255" y="5338960"/>
            <a:ext cx="288000" cy="10800"/>
          </a:xfrm>
          <a:solidFill>
            <a:schemeClr val="bg1"/>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Tree>
    <p:extLst>
      <p:ext uri="{BB962C8B-B14F-4D97-AF65-F5344CB8AC3E}">
        <p14:creationId xmlns:p14="http://schemas.microsoft.com/office/powerpoint/2010/main" val="1913573479"/>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Section Header C">
    <p:spTree>
      <p:nvGrpSpPr>
        <p:cNvPr id="1" name=""/>
        <p:cNvGrpSpPr/>
        <p:nvPr/>
      </p:nvGrpSpPr>
      <p:grpSpPr>
        <a:xfrm>
          <a:off x="0" y="0"/>
          <a:ext cx="0" cy="0"/>
          <a:chOff x="0" y="0"/>
          <a:chExt cx="0" cy="0"/>
        </a:xfrm>
      </p:grpSpPr>
      <p:sp>
        <p:nvSpPr>
          <p:cNvPr id="71" name="Rectangle 70">
            <a:extLst>
              <a:ext uri="{FF2B5EF4-FFF2-40B4-BE49-F238E27FC236}">
                <a16:creationId xmlns:a16="http://schemas.microsoft.com/office/drawing/2014/main" id="{890DF213-662F-4F0F-AF3A-12E90D6AB403}"/>
              </a:ext>
            </a:extLst>
          </p:cNvPr>
          <p:cNvSpPr/>
          <p:nvPr userDrawn="1"/>
        </p:nvSpPr>
        <p:spPr>
          <a:xfrm>
            <a:off x="-1" y="-1"/>
            <a:ext cx="12204001" cy="685800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5999291"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600"/>
              </a:spcAft>
              <a:buNone/>
              <a:defRPr sz="3800" b="1">
                <a:solidFill>
                  <a:schemeClr val="tx2"/>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title</a:t>
            </a:r>
          </a:p>
          <a:p>
            <a:pPr lvl="1"/>
            <a:r>
              <a:rPr lang="en-AU" noProof="0" dirty="0"/>
              <a:t>Two</a:t>
            </a:r>
          </a:p>
          <a:p>
            <a:pPr lvl="2"/>
            <a:r>
              <a:rPr lang="en-AU" noProof="0" dirty="0"/>
              <a:t>Three</a:t>
            </a:r>
          </a:p>
          <a:p>
            <a:pPr lvl="8"/>
            <a:r>
              <a:rPr lang="en-AU" noProof="0" dirty="0"/>
              <a:t>four</a:t>
            </a:r>
          </a:p>
        </p:txBody>
      </p:sp>
      <p:sp>
        <p:nvSpPr>
          <p:cNvPr id="12" name="Picture Placeholder 11">
            <a:extLst>
              <a:ext uri="{FF2B5EF4-FFF2-40B4-BE49-F238E27FC236}">
                <a16:creationId xmlns:a16="http://schemas.microsoft.com/office/drawing/2014/main" id="{E03DFE5C-9D27-413D-8A78-400F18043883}"/>
              </a:ext>
            </a:extLst>
          </p:cNvPr>
          <p:cNvSpPr>
            <a:spLocks noGrp="1"/>
          </p:cNvSpPr>
          <p:nvPr>
            <p:ph type="pic" sz="quarter" idx="18" hasCustomPrompt="1"/>
          </p:nvPr>
        </p:nvSpPr>
        <p:spPr>
          <a:xfrm>
            <a:off x="6499358" y="-1"/>
            <a:ext cx="5704638" cy="6879660"/>
          </a:xfrm>
          <a:custGeom>
            <a:avLst/>
            <a:gdLst>
              <a:gd name="connsiteX0" fmla="*/ 1684339 w 5704638"/>
              <a:gd name="connsiteY0" fmla="*/ 0 h 6879660"/>
              <a:gd name="connsiteX1" fmla="*/ 5704638 w 5704638"/>
              <a:gd name="connsiteY1" fmla="*/ 0 h 6879660"/>
              <a:gd name="connsiteX2" fmla="*/ 5704638 w 5704638"/>
              <a:gd name="connsiteY2" fmla="*/ 6879660 h 6879660"/>
              <a:gd name="connsiteX3" fmla="*/ 1684339 w 5704638"/>
              <a:gd name="connsiteY3" fmla="*/ 6879660 h 6879660"/>
              <a:gd name="connsiteX4" fmla="*/ 0 w 5704638"/>
              <a:gd name="connsiteY4" fmla="*/ 6437231 h 68796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04638" h="6879660">
                <a:moveTo>
                  <a:pt x="1684339" y="0"/>
                </a:moveTo>
                <a:lnTo>
                  <a:pt x="5704638" y="0"/>
                </a:lnTo>
                <a:lnTo>
                  <a:pt x="5704638" y="6879660"/>
                </a:lnTo>
                <a:lnTo>
                  <a:pt x="1684339" y="6879660"/>
                </a:lnTo>
                <a:lnTo>
                  <a:pt x="0" y="6437231"/>
                </a:lnTo>
                <a:close/>
              </a:path>
            </a:pathLst>
          </a:custGeom>
          <a:blipFill>
            <a:blip r:embed="rId2" cstate="screen">
              <a:extLst>
                <a:ext uri="{28A0092B-C50C-407E-A947-70E740481C1C}">
                  <a14:useLocalDpi xmlns:a14="http://schemas.microsoft.com/office/drawing/2010/main"/>
                </a:ext>
              </a:extLst>
            </a:blip>
            <a:stretch>
              <a:fillRect/>
            </a:stretch>
          </a:blipFill>
        </p:spPr>
        <p:txBody>
          <a:bodyPr wrap="square" lIns="360000" tIns="360000" rIns="360000" bIns="360000">
            <a:noAutofit/>
          </a:bodyPr>
          <a:lstStyle>
            <a:lvl1pPr algn="r">
              <a:defRPr sz="1600">
                <a:solidFill>
                  <a:schemeClr val="tx1">
                    <a:lumMod val="50000"/>
                    <a:lumOff val="50000"/>
                  </a:schemeClr>
                </a:solidFill>
              </a:defRPr>
            </a:lvl1pPr>
          </a:lstStyle>
          <a:p>
            <a:r>
              <a:rPr lang="en-AU" noProof="0"/>
              <a:t>  </a:t>
            </a:r>
          </a:p>
        </p:txBody>
      </p:sp>
      <p:grpSp>
        <p:nvGrpSpPr>
          <p:cNvPr id="131" name="Group 4">
            <a:extLst>
              <a:ext uri="{FF2B5EF4-FFF2-40B4-BE49-F238E27FC236}">
                <a16:creationId xmlns:a16="http://schemas.microsoft.com/office/drawing/2014/main" id="{952F8D34-531B-4437-B768-1A058C4F580B}"/>
              </a:ext>
            </a:extLst>
          </p:cNvPr>
          <p:cNvGrpSpPr>
            <a:grpSpLocks noChangeAspect="1"/>
          </p:cNvGrpSpPr>
          <p:nvPr userDrawn="1"/>
        </p:nvGrpSpPr>
        <p:grpSpPr bwMode="auto">
          <a:xfrm>
            <a:off x="607255" y="616633"/>
            <a:ext cx="1256780" cy="1260000"/>
            <a:chOff x="2864" y="1181"/>
            <a:chExt cx="1952" cy="1957"/>
          </a:xfrm>
        </p:grpSpPr>
        <p:sp>
          <p:nvSpPr>
            <p:cNvPr id="132" name="AutoShape 3">
              <a:extLst>
                <a:ext uri="{FF2B5EF4-FFF2-40B4-BE49-F238E27FC236}">
                  <a16:creationId xmlns:a16="http://schemas.microsoft.com/office/drawing/2014/main" id="{BBEC651D-9DEC-4A01-B480-D5E4B2FC2902}"/>
                </a:ext>
              </a:extLst>
            </p:cNvPr>
            <p:cNvSpPr>
              <a:spLocks noChangeAspect="1" noChangeArrowheads="1" noTextEdit="1"/>
            </p:cNvSpPr>
            <p:nvPr userDrawn="1"/>
          </p:nvSpPr>
          <p:spPr bwMode="auto">
            <a:xfrm>
              <a:off x="2864" y="1182"/>
              <a:ext cx="1952" cy="19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3" name="Rectangle 5">
              <a:extLst>
                <a:ext uri="{FF2B5EF4-FFF2-40B4-BE49-F238E27FC236}">
                  <a16:creationId xmlns:a16="http://schemas.microsoft.com/office/drawing/2014/main" id="{8AC4D9D0-269C-4ACF-BF70-19CF3F874F7A}"/>
                </a:ext>
              </a:extLst>
            </p:cNvPr>
            <p:cNvSpPr>
              <a:spLocks noChangeArrowheads="1"/>
            </p:cNvSpPr>
            <p:nvPr userDrawn="1"/>
          </p:nvSpPr>
          <p:spPr bwMode="auto">
            <a:xfrm>
              <a:off x="2865" y="1181"/>
              <a:ext cx="1950" cy="1957"/>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4" name="Freeform 6">
              <a:extLst>
                <a:ext uri="{FF2B5EF4-FFF2-40B4-BE49-F238E27FC236}">
                  <a16:creationId xmlns:a16="http://schemas.microsoft.com/office/drawing/2014/main" id="{78D091DD-3D29-4E85-A4F2-B1EF7381554E}"/>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5" name="Freeform 7">
              <a:extLst>
                <a:ext uri="{FF2B5EF4-FFF2-40B4-BE49-F238E27FC236}">
                  <a16:creationId xmlns:a16="http://schemas.microsoft.com/office/drawing/2014/main" id="{41F39217-4860-4557-92E4-3744C451F05F}"/>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6" name="Freeform 8">
              <a:extLst>
                <a:ext uri="{FF2B5EF4-FFF2-40B4-BE49-F238E27FC236}">
                  <a16:creationId xmlns:a16="http://schemas.microsoft.com/office/drawing/2014/main" id="{E8E8E316-21E4-4CC2-ADF5-C4F81235C3DA}"/>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7" name="Freeform 9">
              <a:extLst>
                <a:ext uri="{FF2B5EF4-FFF2-40B4-BE49-F238E27FC236}">
                  <a16:creationId xmlns:a16="http://schemas.microsoft.com/office/drawing/2014/main" id="{1D3C1F05-2CE2-4C38-A4B0-481C61982A15}"/>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8" name="Freeform 10">
              <a:extLst>
                <a:ext uri="{FF2B5EF4-FFF2-40B4-BE49-F238E27FC236}">
                  <a16:creationId xmlns:a16="http://schemas.microsoft.com/office/drawing/2014/main" id="{B93800B0-DBA3-4D0A-9F1B-C254419B3566}"/>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9" name="Freeform 11">
              <a:extLst>
                <a:ext uri="{FF2B5EF4-FFF2-40B4-BE49-F238E27FC236}">
                  <a16:creationId xmlns:a16="http://schemas.microsoft.com/office/drawing/2014/main" id="{DA73D27E-D033-4C84-A492-8DAC896B6EE3}"/>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1" name="Freeform 12">
              <a:extLst>
                <a:ext uri="{FF2B5EF4-FFF2-40B4-BE49-F238E27FC236}">
                  <a16:creationId xmlns:a16="http://schemas.microsoft.com/office/drawing/2014/main" id="{74F6F1BE-8465-4B37-9FA1-D0E1A2E48B14}"/>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2" name="Freeform 13">
              <a:extLst>
                <a:ext uri="{FF2B5EF4-FFF2-40B4-BE49-F238E27FC236}">
                  <a16:creationId xmlns:a16="http://schemas.microsoft.com/office/drawing/2014/main" id="{9EE5749B-5072-41F9-A57E-284E0A604655}"/>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3" name="Freeform 14">
              <a:extLst>
                <a:ext uri="{FF2B5EF4-FFF2-40B4-BE49-F238E27FC236}">
                  <a16:creationId xmlns:a16="http://schemas.microsoft.com/office/drawing/2014/main" id="{2DBB559A-8AB1-47CF-9594-70FFFF07DF4E}"/>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4" name="Freeform 15">
              <a:extLst>
                <a:ext uri="{FF2B5EF4-FFF2-40B4-BE49-F238E27FC236}">
                  <a16:creationId xmlns:a16="http://schemas.microsoft.com/office/drawing/2014/main" id="{EF6A068B-18BA-48B7-AC57-2231ED0F0A3C}"/>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5" name="Freeform 16">
              <a:extLst>
                <a:ext uri="{FF2B5EF4-FFF2-40B4-BE49-F238E27FC236}">
                  <a16:creationId xmlns:a16="http://schemas.microsoft.com/office/drawing/2014/main" id="{AF34F4D6-E742-4530-A1D5-8CBF297CFE8B}"/>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6" name="Freeform 17">
              <a:extLst>
                <a:ext uri="{FF2B5EF4-FFF2-40B4-BE49-F238E27FC236}">
                  <a16:creationId xmlns:a16="http://schemas.microsoft.com/office/drawing/2014/main" id="{FAD1CA84-23AF-476C-9991-F757AE0651DE}"/>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7" name="Freeform 18">
              <a:extLst>
                <a:ext uri="{FF2B5EF4-FFF2-40B4-BE49-F238E27FC236}">
                  <a16:creationId xmlns:a16="http://schemas.microsoft.com/office/drawing/2014/main" id="{ACAEC108-E142-43B0-8B21-F856F93881FE}"/>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8" name="Freeform 19">
              <a:extLst>
                <a:ext uri="{FF2B5EF4-FFF2-40B4-BE49-F238E27FC236}">
                  <a16:creationId xmlns:a16="http://schemas.microsoft.com/office/drawing/2014/main" id="{C85C54C2-C1F3-4F46-AA95-330CA1FBCCC4}"/>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9" name="Freeform 20">
              <a:extLst>
                <a:ext uri="{FF2B5EF4-FFF2-40B4-BE49-F238E27FC236}">
                  <a16:creationId xmlns:a16="http://schemas.microsoft.com/office/drawing/2014/main" id="{DE512848-C980-40EA-8C56-CE3DC8433DB6}"/>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0" name="Rectangle 21">
              <a:extLst>
                <a:ext uri="{FF2B5EF4-FFF2-40B4-BE49-F238E27FC236}">
                  <a16:creationId xmlns:a16="http://schemas.microsoft.com/office/drawing/2014/main" id="{41E59601-BD60-43C2-A624-31E8A46608AB}"/>
                </a:ext>
              </a:extLst>
            </p:cNvPr>
            <p:cNvSpPr>
              <a:spLocks noChangeArrowheads="1"/>
            </p:cNvSpPr>
            <p:nvPr userDrawn="1"/>
          </p:nvSpPr>
          <p:spPr bwMode="auto">
            <a:xfrm>
              <a:off x="3108" y="2653"/>
              <a:ext cx="1477" cy="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1" name="Freeform 22">
              <a:extLst>
                <a:ext uri="{FF2B5EF4-FFF2-40B4-BE49-F238E27FC236}">
                  <a16:creationId xmlns:a16="http://schemas.microsoft.com/office/drawing/2014/main" id="{2FC897BB-D4BC-4B93-BD1F-3FCB8A51B70E}"/>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2" name="Freeform 23">
              <a:extLst>
                <a:ext uri="{FF2B5EF4-FFF2-40B4-BE49-F238E27FC236}">
                  <a16:creationId xmlns:a16="http://schemas.microsoft.com/office/drawing/2014/main" id="{37CB6FDA-B6C4-4A87-9AEB-E2CC76869608}"/>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3" name="Freeform 24">
              <a:extLst>
                <a:ext uri="{FF2B5EF4-FFF2-40B4-BE49-F238E27FC236}">
                  <a16:creationId xmlns:a16="http://schemas.microsoft.com/office/drawing/2014/main" id="{9EB636E2-EA73-47E1-B9D1-41B5E1183AD7}"/>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4" name="Freeform 25">
              <a:extLst>
                <a:ext uri="{FF2B5EF4-FFF2-40B4-BE49-F238E27FC236}">
                  <a16:creationId xmlns:a16="http://schemas.microsoft.com/office/drawing/2014/main" id="{A1D24BE6-E7F9-419E-9038-34878217484C}"/>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5" name="Freeform 26">
              <a:extLst>
                <a:ext uri="{FF2B5EF4-FFF2-40B4-BE49-F238E27FC236}">
                  <a16:creationId xmlns:a16="http://schemas.microsoft.com/office/drawing/2014/main" id="{03218CF4-4C2B-499B-A778-31F5E5F57B84}"/>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6" name="Freeform 27">
              <a:extLst>
                <a:ext uri="{FF2B5EF4-FFF2-40B4-BE49-F238E27FC236}">
                  <a16:creationId xmlns:a16="http://schemas.microsoft.com/office/drawing/2014/main" id="{173799A0-ECB5-493E-9E49-2EA45E424862}"/>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7" name="Freeform 28">
              <a:extLst>
                <a:ext uri="{FF2B5EF4-FFF2-40B4-BE49-F238E27FC236}">
                  <a16:creationId xmlns:a16="http://schemas.microsoft.com/office/drawing/2014/main" id="{33E96A3F-7E78-4890-94D5-D7E3CB3B23F5}"/>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8" name="Freeform 29">
              <a:extLst>
                <a:ext uri="{FF2B5EF4-FFF2-40B4-BE49-F238E27FC236}">
                  <a16:creationId xmlns:a16="http://schemas.microsoft.com/office/drawing/2014/main" id="{531E9948-2329-4042-8C88-955E4DCDD740}"/>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9" name="Freeform 30">
              <a:extLst>
                <a:ext uri="{FF2B5EF4-FFF2-40B4-BE49-F238E27FC236}">
                  <a16:creationId xmlns:a16="http://schemas.microsoft.com/office/drawing/2014/main" id="{54F08FC5-B24A-449D-BFE5-234C81F9D5C8}"/>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0" name="Freeform 31">
              <a:extLst>
                <a:ext uri="{FF2B5EF4-FFF2-40B4-BE49-F238E27FC236}">
                  <a16:creationId xmlns:a16="http://schemas.microsoft.com/office/drawing/2014/main" id="{FE60F094-8651-44F7-800A-5C5878936E8F}"/>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1" name="Freeform 32">
              <a:extLst>
                <a:ext uri="{FF2B5EF4-FFF2-40B4-BE49-F238E27FC236}">
                  <a16:creationId xmlns:a16="http://schemas.microsoft.com/office/drawing/2014/main" id="{97B6F0CB-D65A-4FE1-82D0-C900FE691B92}"/>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2" name="Freeform 34">
              <a:extLst>
                <a:ext uri="{FF2B5EF4-FFF2-40B4-BE49-F238E27FC236}">
                  <a16:creationId xmlns:a16="http://schemas.microsoft.com/office/drawing/2014/main" id="{C5EA344F-8008-488F-91D7-61F621AFAF2B}"/>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3" name="Freeform 35">
              <a:extLst>
                <a:ext uri="{FF2B5EF4-FFF2-40B4-BE49-F238E27FC236}">
                  <a16:creationId xmlns:a16="http://schemas.microsoft.com/office/drawing/2014/main" id="{E3D1E55F-4B1E-4DF3-A491-0D8570B2984A}"/>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4" name="Freeform 36">
              <a:extLst>
                <a:ext uri="{FF2B5EF4-FFF2-40B4-BE49-F238E27FC236}">
                  <a16:creationId xmlns:a16="http://schemas.microsoft.com/office/drawing/2014/main" id="{E873DE5C-24B0-4BF4-8297-4BA1E4AAFFB1}"/>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5" name="Freeform 37">
              <a:extLst>
                <a:ext uri="{FF2B5EF4-FFF2-40B4-BE49-F238E27FC236}">
                  <a16:creationId xmlns:a16="http://schemas.microsoft.com/office/drawing/2014/main" id="{0CB938A8-5CF0-4C5E-984C-0CAEB0C3E27D}"/>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6" name="Freeform 38">
              <a:extLst>
                <a:ext uri="{FF2B5EF4-FFF2-40B4-BE49-F238E27FC236}">
                  <a16:creationId xmlns:a16="http://schemas.microsoft.com/office/drawing/2014/main" id="{78EBBE71-A1CC-4107-AFCC-83E067E57648}"/>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7" name="Freeform 39">
              <a:extLst>
                <a:ext uri="{FF2B5EF4-FFF2-40B4-BE49-F238E27FC236}">
                  <a16:creationId xmlns:a16="http://schemas.microsoft.com/office/drawing/2014/main" id="{188683EF-DA3F-456E-A35D-B703C1D05321}"/>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8" name="Freeform 40">
              <a:extLst>
                <a:ext uri="{FF2B5EF4-FFF2-40B4-BE49-F238E27FC236}">
                  <a16:creationId xmlns:a16="http://schemas.microsoft.com/office/drawing/2014/main" id="{67455D6C-9F5E-48F6-9D90-B3BF88850F42}"/>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9" name="Freeform 41">
              <a:extLst>
                <a:ext uri="{FF2B5EF4-FFF2-40B4-BE49-F238E27FC236}">
                  <a16:creationId xmlns:a16="http://schemas.microsoft.com/office/drawing/2014/main" id="{2049801F-BD8D-4E9D-AAEA-FAFAAC41C841}"/>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0" name="Freeform 42">
              <a:extLst>
                <a:ext uri="{FF2B5EF4-FFF2-40B4-BE49-F238E27FC236}">
                  <a16:creationId xmlns:a16="http://schemas.microsoft.com/office/drawing/2014/main" id="{05096163-0CFF-4224-8C90-BA89F552F8CA}"/>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1" name="Freeform 43">
              <a:extLst>
                <a:ext uri="{FF2B5EF4-FFF2-40B4-BE49-F238E27FC236}">
                  <a16:creationId xmlns:a16="http://schemas.microsoft.com/office/drawing/2014/main" id="{F9AE60ED-4BD6-40E5-A3C9-CDC44B29DFA4}"/>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2" name="Freeform 44">
              <a:extLst>
                <a:ext uri="{FF2B5EF4-FFF2-40B4-BE49-F238E27FC236}">
                  <a16:creationId xmlns:a16="http://schemas.microsoft.com/office/drawing/2014/main" id="{DA4117E0-3B90-46EB-B97A-0867BD9DA1EE}"/>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3" name="Freeform 45">
              <a:extLst>
                <a:ext uri="{FF2B5EF4-FFF2-40B4-BE49-F238E27FC236}">
                  <a16:creationId xmlns:a16="http://schemas.microsoft.com/office/drawing/2014/main" id="{761EEC17-AA04-4CC5-B696-C93A624A73AE}"/>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4" name="Freeform 46">
              <a:extLst>
                <a:ext uri="{FF2B5EF4-FFF2-40B4-BE49-F238E27FC236}">
                  <a16:creationId xmlns:a16="http://schemas.microsoft.com/office/drawing/2014/main" id="{19E01E8B-2F3E-4806-9747-A9FD6D7CAB0C}"/>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5" name="Freeform 47">
              <a:extLst>
                <a:ext uri="{FF2B5EF4-FFF2-40B4-BE49-F238E27FC236}">
                  <a16:creationId xmlns:a16="http://schemas.microsoft.com/office/drawing/2014/main" id="{31CE3624-CAB2-42C8-A51A-24F5AB0888CC}"/>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6" name="Freeform 48">
              <a:extLst>
                <a:ext uri="{FF2B5EF4-FFF2-40B4-BE49-F238E27FC236}">
                  <a16:creationId xmlns:a16="http://schemas.microsoft.com/office/drawing/2014/main" id="{6046A1D0-D1B4-4EA9-B279-0BB0EB50C4FE}"/>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7" name="Freeform 49">
              <a:extLst>
                <a:ext uri="{FF2B5EF4-FFF2-40B4-BE49-F238E27FC236}">
                  <a16:creationId xmlns:a16="http://schemas.microsoft.com/office/drawing/2014/main" id="{D4B7AB6C-F51F-4D3C-B7AD-C1C1D664E317}"/>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8" name="Freeform 50">
              <a:extLst>
                <a:ext uri="{FF2B5EF4-FFF2-40B4-BE49-F238E27FC236}">
                  <a16:creationId xmlns:a16="http://schemas.microsoft.com/office/drawing/2014/main" id="{8E10AC4C-338C-4C57-B1AE-E90AD682072D}"/>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9" name="Freeform 51">
              <a:extLst>
                <a:ext uri="{FF2B5EF4-FFF2-40B4-BE49-F238E27FC236}">
                  <a16:creationId xmlns:a16="http://schemas.microsoft.com/office/drawing/2014/main" id="{34BF4F08-8DEC-4C2B-A2AF-788F7F1E4803}"/>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0" name="Freeform 52">
              <a:extLst>
                <a:ext uri="{FF2B5EF4-FFF2-40B4-BE49-F238E27FC236}">
                  <a16:creationId xmlns:a16="http://schemas.microsoft.com/office/drawing/2014/main" id="{CFAEED60-DD64-46E7-8E79-CE50C14F1A69}"/>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1" name="Freeform 53">
              <a:extLst>
                <a:ext uri="{FF2B5EF4-FFF2-40B4-BE49-F238E27FC236}">
                  <a16:creationId xmlns:a16="http://schemas.microsoft.com/office/drawing/2014/main" id="{71261761-F990-43CC-844E-2C0A2477EF5F}"/>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2" name="Freeform 54">
              <a:extLst>
                <a:ext uri="{FF2B5EF4-FFF2-40B4-BE49-F238E27FC236}">
                  <a16:creationId xmlns:a16="http://schemas.microsoft.com/office/drawing/2014/main" id="{D4D822F0-487A-41CD-89A2-BFEAF94DA3A6}"/>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3" name="Freeform 55">
              <a:extLst>
                <a:ext uri="{FF2B5EF4-FFF2-40B4-BE49-F238E27FC236}">
                  <a16:creationId xmlns:a16="http://schemas.microsoft.com/office/drawing/2014/main" id="{64127AD4-1815-4284-AA88-8E4CBE2BEB06}"/>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4" name="Freeform 56">
              <a:extLst>
                <a:ext uri="{FF2B5EF4-FFF2-40B4-BE49-F238E27FC236}">
                  <a16:creationId xmlns:a16="http://schemas.microsoft.com/office/drawing/2014/main" id="{BD21305C-D290-41CE-8BC3-99457C64FB12}"/>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5" name="Freeform 57">
              <a:extLst>
                <a:ext uri="{FF2B5EF4-FFF2-40B4-BE49-F238E27FC236}">
                  <a16:creationId xmlns:a16="http://schemas.microsoft.com/office/drawing/2014/main" id="{C54B15DF-E6D7-4531-BBF7-8FF9AA9A4B2A}"/>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6" name="Freeform 58">
              <a:extLst>
                <a:ext uri="{FF2B5EF4-FFF2-40B4-BE49-F238E27FC236}">
                  <a16:creationId xmlns:a16="http://schemas.microsoft.com/office/drawing/2014/main" id="{4D304613-492C-427C-A02E-E05ACE6B32EE}"/>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7" name="Freeform 59">
              <a:extLst>
                <a:ext uri="{FF2B5EF4-FFF2-40B4-BE49-F238E27FC236}">
                  <a16:creationId xmlns:a16="http://schemas.microsoft.com/office/drawing/2014/main" id="{52AED092-BCE9-47D3-8D39-F2C4684C6122}"/>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8" name="Freeform 60">
              <a:extLst>
                <a:ext uri="{FF2B5EF4-FFF2-40B4-BE49-F238E27FC236}">
                  <a16:creationId xmlns:a16="http://schemas.microsoft.com/office/drawing/2014/main" id="{E9BCC919-A30E-4FA5-91D6-D4CA02EF0948}"/>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9" name="Freeform 61">
              <a:extLst>
                <a:ext uri="{FF2B5EF4-FFF2-40B4-BE49-F238E27FC236}">
                  <a16:creationId xmlns:a16="http://schemas.microsoft.com/office/drawing/2014/main" id="{6CFE3E2A-8488-4AFD-ABAE-938C82F3797D}"/>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0" name="Freeform 62">
              <a:extLst>
                <a:ext uri="{FF2B5EF4-FFF2-40B4-BE49-F238E27FC236}">
                  <a16:creationId xmlns:a16="http://schemas.microsoft.com/office/drawing/2014/main" id="{AE6E86CC-9825-414A-B885-AD3D5F84D60F}"/>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grpSp>
      <p:sp>
        <p:nvSpPr>
          <p:cNvPr id="67" name="Text Placeholder 140">
            <a:extLst>
              <a:ext uri="{FF2B5EF4-FFF2-40B4-BE49-F238E27FC236}">
                <a16:creationId xmlns:a16="http://schemas.microsoft.com/office/drawing/2014/main" id="{F997F199-0CF9-40C8-9EAA-1BE7B409F103}"/>
              </a:ext>
            </a:extLst>
          </p:cNvPr>
          <p:cNvSpPr>
            <a:spLocks noGrp="1"/>
          </p:cNvSpPr>
          <p:nvPr>
            <p:ph type="body" sz="quarter" idx="17" hasCustomPrompt="1"/>
          </p:nvPr>
        </p:nvSpPr>
        <p:spPr>
          <a:xfrm>
            <a:off x="500062" y="5394937"/>
            <a:ext cx="4772203" cy="707231"/>
          </a:xfrm>
        </p:spPr>
        <p:txBody>
          <a:bodyPr>
            <a:normAutofit/>
          </a:bodyPr>
          <a:lstStyle>
            <a:lvl1pPr>
              <a:spcBef>
                <a:spcPts val="0"/>
              </a:spcBef>
              <a:spcAft>
                <a:spcPts val="600"/>
              </a:spcAft>
              <a:defRPr sz="1600" b="1">
                <a:solidFill>
                  <a:schemeClr val="tx2"/>
                </a:solidFill>
              </a:defRPr>
            </a:lvl1pPr>
            <a:lvl2pPr marL="0" indent="0">
              <a:spcBef>
                <a:spcPts val="0"/>
              </a:spcBef>
              <a:buNone/>
              <a:defRPr sz="1600">
                <a:solidFill>
                  <a:schemeClr val="tx2"/>
                </a:solidFill>
              </a:defRPr>
            </a:lvl2pPr>
            <a:lvl3pPr marL="0" indent="0">
              <a:spcBef>
                <a:spcPts val="0"/>
              </a:spcBef>
              <a:buNone/>
              <a:defRPr sz="1600" b="0">
                <a:solidFill>
                  <a:schemeClr val="tx2"/>
                </a:solidFill>
              </a:defRPr>
            </a:lvl3pPr>
            <a:lvl4pPr>
              <a:spcBef>
                <a:spcPts val="0"/>
              </a:spcBef>
              <a:defRPr sz="1600" b="0">
                <a:solidFill>
                  <a:schemeClr val="tx2"/>
                </a:solidFill>
              </a:defRPr>
            </a:lvl4pPr>
            <a:lvl5pPr>
              <a:spcBef>
                <a:spcPts val="0"/>
              </a:spcBef>
              <a:defRPr sz="1600" b="0">
                <a:solidFill>
                  <a:schemeClr val="tx2"/>
                </a:solidFill>
              </a:defRPr>
            </a:lvl5pPr>
            <a:lvl6pPr>
              <a:spcBef>
                <a:spcPts val="0"/>
              </a:spcBef>
              <a:defRPr sz="1600" b="0">
                <a:solidFill>
                  <a:schemeClr val="tx2"/>
                </a:solidFill>
              </a:defRPr>
            </a:lvl6pPr>
            <a:lvl7pPr>
              <a:spcBef>
                <a:spcPts val="0"/>
              </a:spcBef>
              <a:defRPr sz="1600" b="0">
                <a:solidFill>
                  <a:schemeClr val="tx2"/>
                </a:solidFill>
              </a:defRPr>
            </a:lvl7pPr>
            <a:lvl8pPr>
              <a:spcBef>
                <a:spcPts val="0"/>
              </a:spcBef>
              <a:defRPr sz="1600">
                <a:solidFill>
                  <a:schemeClr val="tx2"/>
                </a:solidFill>
              </a:defRPr>
            </a:lvl8pPr>
            <a:lvl9pPr>
              <a:spcBef>
                <a:spcPts val="0"/>
              </a:spcBef>
              <a:defRPr sz="1600">
                <a:solidFill>
                  <a:schemeClr val="tx2"/>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68" name="Text Placeholder 135">
            <a:extLst>
              <a:ext uri="{FF2B5EF4-FFF2-40B4-BE49-F238E27FC236}">
                <a16:creationId xmlns:a16="http://schemas.microsoft.com/office/drawing/2014/main" id="{6020C5ED-8684-4963-B702-A20B7E17DD7E}"/>
              </a:ext>
            </a:extLst>
          </p:cNvPr>
          <p:cNvSpPr>
            <a:spLocks noGrp="1"/>
          </p:cNvSpPr>
          <p:nvPr>
            <p:ph type="body" sz="quarter" idx="16" hasCustomPrompt="1"/>
          </p:nvPr>
        </p:nvSpPr>
        <p:spPr>
          <a:xfrm>
            <a:off x="607255" y="5338960"/>
            <a:ext cx="288000" cy="10800"/>
          </a:xfrm>
          <a:solidFill>
            <a:schemeClr val="tx2"/>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Tree>
    <p:extLst>
      <p:ext uri="{BB962C8B-B14F-4D97-AF65-F5344CB8AC3E}">
        <p14:creationId xmlns:p14="http://schemas.microsoft.com/office/powerpoint/2010/main" val="3862107986"/>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Video and Presenter">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9D51BC2A-07E6-4F57-A3D0-BC904E276AFE}"/>
              </a:ext>
            </a:extLst>
          </p:cNvPr>
          <p:cNvSpPr>
            <a:spLocks noGrp="1"/>
          </p:cNvSpPr>
          <p:nvPr>
            <p:ph type="title"/>
          </p:nvPr>
        </p:nvSpPr>
        <p:spPr>
          <a:xfrm>
            <a:off x="1428765" y="395066"/>
            <a:ext cx="5400702" cy="887360"/>
          </a:xfrm>
        </p:spPr>
        <p:txBody>
          <a:bodyPr/>
          <a:lstStyle>
            <a:lvl1pPr>
              <a:defRPr lang="en-AU" dirty="0"/>
            </a:lvl1pPr>
          </a:lstStyle>
          <a:p>
            <a:r>
              <a:rPr lang="en-US"/>
              <a:t>Click to edit Master title style</a:t>
            </a:r>
            <a:endParaRPr lang="en-AU" dirty="0"/>
          </a:p>
        </p:txBody>
      </p:sp>
      <p:sp>
        <p:nvSpPr>
          <p:cNvPr id="7" name="Picture Placeholder 8">
            <a:extLst>
              <a:ext uri="{FF2B5EF4-FFF2-40B4-BE49-F238E27FC236}">
                <a16:creationId xmlns:a16="http://schemas.microsoft.com/office/drawing/2014/main" id="{2DF14112-10F2-4A1F-8E84-625C042A78AF}"/>
              </a:ext>
            </a:extLst>
          </p:cNvPr>
          <p:cNvSpPr>
            <a:spLocks noGrp="1"/>
          </p:cNvSpPr>
          <p:nvPr>
            <p:ph type="pic" sz="quarter" idx="14" hasCustomPrompt="1"/>
          </p:nvPr>
        </p:nvSpPr>
        <p:spPr>
          <a:xfrm>
            <a:off x="7241680" y="433468"/>
            <a:ext cx="4516849" cy="6424532"/>
          </a:xfrm>
          <a:blipFill>
            <a:blip r:embed="rId2" cstate="screen">
              <a:extLst>
                <a:ext uri="{28A0092B-C50C-407E-A947-70E740481C1C}">
                  <a14:useLocalDpi xmlns:a14="http://schemas.microsoft.com/office/drawing/2010/main"/>
                </a:ext>
              </a:extLst>
            </a:blip>
            <a:srcRect/>
            <a:stretch>
              <a:fillRect l="-12818" t="-6998" r="-14598" b="-250"/>
            </a:stretch>
          </a:blipFill>
        </p:spPr>
        <p:txBody>
          <a:bodyPr>
            <a:normAutofit/>
          </a:bodyPr>
          <a:lstStyle>
            <a:lvl1pPr rtl="0">
              <a:defRPr sz="1600">
                <a:solidFill>
                  <a:schemeClr val="tx1">
                    <a:lumMod val="50000"/>
                    <a:lumOff val="50000"/>
                  </a:schemeClr>
                </a:solidFill>
              </a:defRPr>
            </a:lvl1pPr>
          </a:lstStyle>
          <a:p>
            <a:r>
              <a:rPr lang="en-AU" dirty="0"/>
              <a:t>Click icon to add image of presenter</a:t>
            </a:r>
          </a:p>
        </p:txBody>
      </p:sp>
      <p:sp>
        <p:nvSpPr>
          <p:cNvPr id="9" name="Footer Placeholder 8">
            <a:extLst>
              <a:ext uri="{FF2B5EF4-FFF2-40B4-BE49-F238E27FC236}">
                <a16:creationId xmlns:a16="http://schemas.microsoft.com/office/drawing/2014/main" id="{EFAC858D-C943-4AF2-ADB4-A578F396684B}"/>
              </a:ext>
            </a:extLst>
          </p:cNvPr>
          <p:cNvSpPr>
            <a:spLocks noGrp="1"/>
          </p:cNvSpPr>
          <p:nvPr>
            <p:ph type="ftr" sz="quarter" idx="19"/>
          </p:nvPr>
        </p:nvSpPr>
        <p:spPr/>
        <p:txBody>
          <a:bodyPr/>
          <a:lstStyle/>
          <a:p>
            <a:endParaRPr lang="en-AU" noProof="0" dirty="0"/>
          </a:p>
        </p:txBody>
      </p:sp>
      <p:sp>
        <p:nvSpPr>
          <p:cNvPr id="13" name="Content Placeholder 12">
            <a:extLst>
              <a:ext uri="{FF2B5EF4-FFF2-40B4-BE49-F238E27FC236}">
                <a16:creationId xmlns:a16="http://schemas.microsoft.com/office/drawing/2014/main" id="{DD73D3F0-5814-4D17-B429-BC41662F4189}"/>
              </a:ext>
            </a:extLst>
          </p:cNvPr>
          <p:cNvSpPr>
            <a:spLocks noGrp="1"/>
          </p:cNvSpPr>
          <p:nvPr>
            <p:ph sz="quarter" idx="20"/>
          </p:nvPr>
        </p:nvSpPr>
        <p:spPr>
          <a:xfrm>
            <a:off x="316357" y="1532415"/>
            <a:ext cx="6513110" cy="4454837"/>
          </a:xfrm>
        </p:spPr>
        <p:txBody>
          <a:bodyPr/>
          <a:lstStyle>
            <a:lvl1pPr>
              <a:defRPr lang="en-US" dirty="0"/>
            </a:lvl1pPr>
            <a:lvl2pPr>
              <a:defRPr lang="en-US" dirty="0"/>
            </a:lvl2pPr>
            <a:lvl3pPr>
              <a:defRPr lang="en-US" dirty="0"/>
            </a:lvl3pPr>
            <a:lvl4pPr>
              <a:defRPr lang="en-US" dirty="0"/>
            </a:lvl4pPr>
            <a:lvl5pPr>
              <a:defRPr lang="en-AU" dirty="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AU" dirty="0"/>
          </a:p>
        </p:txBody>
      </p:sp>
    </p:spTree>
    <p:extLst>
      <p:ext uri="{BB962C8B-B14F-4D97-AF65-F5344CB8AC3E}">
        <p14:creationId xmlns:p14="http://schemas.microsoft.com/office/powerpoint/2010/main" val="770485403"/>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Text and Image">
    <p:spTree>
      <p:nvGrpSpPr>
        <p:cNvPr id="1" name=""/>
        <p:cNvGrpSpPr/>
        <p:nvPr/>
      </p:nvGrpSpPr>
      <p:grpSpPr>
        <a:xfrm>
          <a:off x="0" y="0"/>
          <a:ext cx="0" cy="0"/>
          <a:chOff x="0" y="0"/>
          <a:chExt cx="0" cy="0"/>
        </a:xfrm>
      </p:grpSpPr>
      <p:sp>
        <p:nvSpPr>
          <p:cNvPr id="8" name="Text Placeholder 7">
            <a:extLst>
              <a:ext uri="{FF2B5EF4-FFF2-40B4-BE49-F238E27FC236}">
                <a16:creationId xmlns:a16="http://schemas.microsoft.com/office/drawing/2014/main" id="{454D350D-E484-4913-8199-EB8C83FA4F63}"/>
              </a:ext>
            </a:extLst>
          </p:cNvPr>
          <p:cNvSpPr>
            <a:spLocks noGrp="1"/>
          </p:cNvSpPr>
          <p:nvPr>
            <p:ph type="body" sz="quarter" idx="13"/>
          </p:nvPr>
        </p:nvSpPr>
        <p:spPr>
          <a:xfrm>
            <a:off x="316357" y="1532415"/>
            <a:ext cx="6326669" cy="4459190"/>
          </a:xfrm>
        </p:spPr>
        <p:txBody>
          <a:bodyPr numCol="1" spcCol="360000"/>
          <a:lstStyle/>
          <a:p>
            <a:pPr lvl="0"/>
            <a:r>
              <a:rPr lang="en-US" noProof="0"/>
              <a:t>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AU" noProof="0" dirty="0"/>
          </a:p>
        </p:txBody>
      </p:sp>
      <p:sp>
        <p:nvSpPr>
          <p:cNvPr id="9" name="Picture Placeholder 8">
            <a:extLst>
              <a:ext uri="{FF2B5EF4-FFF2-40B4-BE49-F238E27FC236}">
                <a16:creationId xmlns:a16="http://schemas.microsoft.com/office/drawing/2014/main" id="{752293B1-CA6A-4F4E-91FF-99F08DA2149D}"/>
              </a:ext>
            </a:extLst>
          </p:cNvPr>
          <p:cNvSpPr>
            <a:spLocks noGrp="1"/>
          </p:cNvSpPr>
          <p:nvPr>
            <p:ph type="pic" sz="quarter" idx="14"/>
          </p:nvPr>
        </p:nvSpPr>
        <p:spPr>
          <a:xfrm>
            <a:off x="6929159" y="433469"/>
            <a:ext cx="4829371" cy="5739032"/>
          </a:xfrm>
          <a:solidFill>
            <a:schemeClr val="bg1">
              <a:lumMod val="85000"/>
            </a:schemeClr>
          </a:solidFill>
        </p:spPr>
        <p:txBody>
          <a:bodyPr>
            <a:normAutofit/>
          </a:bodyPr>
          <a:lstStyle>
            <a:lvl1pPr rtl="0">
              <a:defRPr sz="1600">
                <a:solidFill>
                  <a:schemeClr val="tx1">
                    <a:lumMod val="50000"/>
                    <a:lumOff val="50000"/>
                  </a:schemeClr>
                </a:solidFill>
              </a:defRPr>
            </a:lvl1pPr>
          </a:lstStyle>
          <a:p>
            <a:r>
              <a:rPr lang="en-US"/>
              <a:t>Click icon to add picture</a:t>
            </a:r>
            <a:endParaRPr lang="en-AU"/>
          </a:p>
        </p:txBody>
      </p:sp>
      <p:sp>
        <p:nvSpPr>
          <p:cNvPr id="4" name="Title 3">
            <a:extLst>
              <a:ext uri="{FF2B5EF4-FFF2-40B4-BE49-F238E27FC236}">
                <a16:creationId xmlns:a16="http://schemas.microsoft.com/office/drawing/2014/main" id="{9D51BC2A-07E6-4F57-A3D0-BC904E276AFE}"/>
              </a:ext>
            </a:extLst>
          </p:cNvPr>
          <p:cNvSpPr>
            <a:spLocks noGrp="1"/>
          </p:cNvSpPr>
          <p:nvPr>
            <p:ph type="title"/>
          </p:nvPr>
        </p:nvSpPr>
        <p:spPr>
          <a:xfrm>
            <a:off x="1428765" y="395066"/>
            <a:ext cx="5214261" cy="887360"/>
          </a:xfrm>
        </p:spPr>
        <p:txBody>
          <a:bodyPr/>
          <a:lstStyle/>
          <a:p>
            <a:r>
              <a:rPr lang="en-US"/>
              <a:t>Click to edit Master title style</a:t>
            </a:r>
            <a:endParaRPr lang="en-AU" dirty="0"/>
          </a:p>
        </p:txBody>
      </p:sp>
      <p:sp>
        <p:nvSpPr>
          <p:cNvPr id="5" name="Footer Placeholder 4">
            <a:extLst>
              <a:ext uri="{FF2B5EF4-FFF2-40B4-BE49-F238E27FC236}">
                <a16:creationId xmlns:a16="http://schemas.microsoft.com/office/drawing/2014/main" id="{83C0ED71-D102-4A47-8D49-527E513DAA18}"/>
              </a:ext>
            </a:extLst>
          </p:cNvPr>
          <p:cNvSpPr>
            <a:spLocks noGrp="1"/>
          </p:cNvSpPr>
          <p:nvPr>
            <p:ph type="ftr" sz="quarter" idx="16"/>
          </p:nvPr>
        </p:nvSpPr>
        <p:spPr/>
        <p:txBody>
          <a:bodyPr/>
          <a:lstStyle/>
          <a:p>
            <a:endParaRPr lang="en-AU" noProof="0" dirty="0"/>
          </a:p>
        </p:txBody>
      </p:sp>
      <p:sp>
        <p:nvSpPr>
          <p:cNvPr id="2" name="Date Placeholder 1">
            <a:extLst>
              <a:ext uri="{FF2B5EF4-FFF2-40B4-BE49-F238E27FC236}">
                <a16:creationId xmlns:a16="http://schemas.microsoft.com/office/drawing/2014/main" id="{DA6974CE-5775-4767-8B2D-E006DC5555FD}"/>
              </a:ext>
            </a:extLst>
          </p:cNvPr>
          <p:cNvSpPr>
            <a:spLocks noGrp="1"/>
          </p:cNvSpPr>
          <p:nvPr>
            <p:ph type="dt" sz="half" idx="17"/>
          </p:nvPr>
        </p:nvSpPr>
        <p:spPr/>
        <p:txBody>
          <a:bodyPr/>
          <a:lstStyle/>
          <a:p>
            <a:fld id="{15C1EA3C-26E9-4B87-838B-C7B127160328}" type="datetime1">
              <a:rPr lang="en-AU" noProof="0" smtClean="0"/>
              <a:t>15/06/2018</a:t>
            </a:fld>
            <a:endParaRPr lang="en-AU" noProof="0" dirty="0"/>
          </a:p>
        </p:txBody>
      </p:sp>
      <p:sp>
        <p:nvSpPr>
          <p:cNvPr id="6" name="Slide Number Placeholder 5">
            <a:extLst>
              <a:ext uri="{FF2B5EF4-FFF2-40B4-BE49-F238E27FC236}">
                <a16:creationId xmlns:a16="http://schemas.microsoft.com/office/drawing/2014/main" id="{B597E5B4-99B2-4696-8ED1-B7AB1747A2AF}"/>
              </a:ext>
            </a:extLst>
          </p:cNvPr>
          <p:cNvSpPr>
            <a:spLocks noGrp="1"/>
          </p:cNvSpPr>
          <p:nvPr>
            <p:ph type="sldNum" sz="quarter" idx="18"/>
          </p:nvPr>
        </p:nvSpPr>
        <p:spPr/>
        <p:txBody>
          <a:bodyPr/>
          <a:lstStyle/>
          <a:p>
            <a:fld id="{DC22DD25-61AE-413C-B4D2-EF2365C9B2E1}" type="slidenum">
              <a:rPr lang="en-AU" noProof="0" smtClean="0"/>
              <a:pPr/>
              <a:t>‹#›</a:t>
            </a:fld>
            <a:endParaRPr lang="en-AU" noProof="0" dirty="0"/>
          </a:p>
        </p:txBody>
      </p:sp>
    </p:spTree>
    <p:extLst>
      <p:ext uri="{BB962C8B-B14F-4D97-AF65-F5344CB8AC3E}">
        <p14:creationId xmlns:p14="http://schemas.microsoft.com/office/powerpoint/2010/main" val="263294304"/>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Text and two images">
    <p:spTree>
      <p:nvGrpSpPr>
        <p:cNvPr id="1" name=""/>
        <p:cNvGrpSpPr/>
        <p:nvPr/>
      </p:nvGrpSpPr>
      <p:grpSpPr>
        <a:xfrm>
          <a:off x="0" y="0"/>
          <a:ext cx="0" cy="0"/>
          <a:chOff x="0" y="0"/>
          <a:chExt cx="0" cy="0"/>
        </a:xfrm>
      </p:grpSpPr>
      <p:sp>
        <p:nvSpPr>
          <p:cNvPr id="8" name="Text Placeholder 7">
            <a:extLst>
              <a:ext uri="{FF2B5EF4-FFF2-40B4-BE49-F238E27FC236}">
                <a16:creationId xmlns:a16="http://schemas.microsoft.com/office/drawing/2014/main" id="{454D350D-E484-4913-8199-EB8C83FA4F63}"/>
              </a:ext>
            </a:extLst>
          </p:cNvPr>
          <p:cNvSpPr>
            <a:spLocks noGrp="1"/>
          </p:cNvSpPr>
          <p:nvPr>
            <p:ph type="body" sz="quarter" idx="13"/>
          </p:nvPr>
        </p:nvSpPr>
        <p:spPr>
          <a:xfrm>
            <a:off x="316357" y="1532415"/>
            <a:ext cx="6326669" cy="4459190"/>
          </a:xfrm>
        </p:spPr>
        <p:txBody>
          <a:bodyPr numCol="1" spcCol="360000"/>
          <a:lstStyle/>
          <a:p>
            <a:pPr lvl="0"/>
            <a:r>
              <a:rPr lang="en-US" noProof="0"/>
              <a:t>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AU" noProof="0" dirty="0"/>
          </a:p>
        </p:txBody>
      </p:sp>
      <p:sp>
        <p:nvSpPr>
          <p:cNvPr id="9" name="Picture Placeholder 8">
            <a:extLst>
              <a:ext uri="{FF2B5EF4-FFF2-40B4-BE49-F238E27FC236}">
                <a16:creationId xmlns:a16="http://schemas.microsoft.com/office/drawing/2014/main" id="{752293B1-CA6A-4F4E-91FF-99F08DA2149D}"/>
              </a:ext>
            </a:extLst>
          </p:cNvPr>
          <p:cNvSpPr>
            <a:spLocks noGrp="1"/>
          </p:cNvSpPr>
          <p:nvPr>
            <p:ph type="pic" sz="quarter" idx="14"/>
          </p:nvPr>
        </p:nvSpPr>
        <p:spPr>
          <a:xfrm>
            <a:off x="6929160" y="433470"/>
            <a:ext cx="4829370" cy="2789708"/>
          </a:xfrm>
          <a:solidFill>
            <a:schemeClr val="bg1">
              <a:lumMod val="85000"/>
            </a:schemeClr>
          </a:solidFill>
        </p:spPr>
        <p:txBody>
          <a:bodyPr>
            <a:normAutofit/>
          </a:bodyPr>
          <a:lstStyle>
            <a:lvl1pPr rtl="0">
              <a:defRPr sz="1600">
                <a:solidFill>
                  <a:schemeClr val="tx1">
                    <a:lumMod val="50000"/>
                    <a:lumOff val="50000"/>
                  </a:schemeClr>
                </a:solidFill>
              </a:defRPr>
            </a:lvl1pPr>
          </a:lstStyle>
          <a:p>
            <a:r>
              <a:rPr lang="en-US"/>
              <a:t>Click icon to add picture</a:t>
            </a:r>
            <a:endParaRPr lang="en-AU"/>
          </a:p>
        </p:txBody>
      </p:sp>
      <p:sp>
        <p:nvSpPr>
          <p:cNvPr id="68" name="Picture Placeholder 8">
            <a:extLst>
              <a:ext uri="{FF2B5EF4-FFF2-40B4-BE49-F238E27FC236}">
                <a16:creationId xmlns:a16="http://schemas.microsoft.com/office/drawing/2014/main" id="{7F567229-93F4-4028-9012-070DD0F840A5}"/>
              </a:ext>
            </a:extLst>
          </p:cNvPr>
          <p:cNvSpPr>
            <a:spLocks noGrp="1"/>
          </p:cNvSpPr>
          <p:nvPr>
            <p:ph type="pic" sz="quarter" idx="15"/>
          </p:nvPr>
        </p:nvSpPr>
        <p:spPr>
          <a:xfrm>
            <a:off x="6929159" y="3385373"/>
            <a:ext cx="4829371" cy="2787128"/>
          </a:xfrm>
          <a:solidFill>
            <a:schemeClr val="bg1">
              <a:lumMod val="85000"/>
            </a:schemeClr>
          </a:solidFill>
        </p:spPr>
        <p:txBody>
          <a:bodyPr>
            <a:normAutofit/>
          </a:bodyPr>
          <a:lstStyle>
            <a:lvl1pPr rtl="0">
              <a:defRPr sz="1600">
                <a:solidFill>
                  <a:schemeClr val="tx1">
                    <a:lumMod val="50000"/>
                    <a:lumOff val="50000"/>
                  </a:schemeClr>
                </a:solidFill>
              </a:defRPr>
            </a:lvl1pPr>
          </a:lstStyle>
          <a:p>
            <a:r>
              <a:rPr lang="en-US"/>
              <a:t>Click icon to add picture</a:t>
            </a:r>
            <a:endParaRPr lang="en-AU"/>
          </a:p>
        </p:txBody>
      </p:sp>
      <p:sp>
        <p:nvSpPr>
          <p:cNvPr id="4" name="Title 3">
            <a:extLst>
              <a:ext uri="{FF2B5EF4-FFF2-40B4-BE49-F238E27FC236}">
                <a16:creationId xmlns:a16="http://schemas.microsoft.com/office/drawing/2014/main" id="{6CEFDF54-79BF-4A62-9A89-30BB4DEA2CC2}"/>
              </a:ext>
            </a:extLst>
          </p:cNvPr>
          <p:cNvSpPr>
            <a:spLocks noGrp="1"/>
          </p:cNvSpPr>
          <p:nvPr>
            <p:ph type="title"/>
          </p:nvPr>
        </p:nvSpPr>
        <p:spPr>
          <a:xfrm>
            <a:off x="1428765" y="395066"/>
            <a:ext cx="5214261" cy="887360"/>
          </a:xfrm>
        </p:spPr>
        <p:txBody>
          <a:bodyPr/>
          <a:lstStyle/>
          <a:p>
            <a:r>
              <a:rPr lang="en-US"/>
              <a:t>Click to edit Master title style</a:t>
            </a:r>
            <a:endParaRPr lang="en-AU" dirty="0"/>
          </a:p>
        </p:txBody>
      </p:sp>
      <p:sp>
        <p:nvSpPr>
          <p:cNvPr id="5" name="Footer Placeholder 4">
            <a:extLst>
              <a:ext uri="{FF2B5EF4-FFF2-40B4-BE49-F238E27FC236}">
                <a16:creationId xmlns:a16="http://schemas.microsoft.com/office/drawing/2014/main" id="{11136EA4-84ED-4506-A242-5F0C906222BB}"/>
              </a:ext>
            </a:extLst>
          </p:cNvPr>
          <p:cNvSpPr>
            <a:spLocks noGrp="1"/>
          </p:cNvSpPr>
          <p:nvPr>
            <p:ph type="ftr" sz="quarter" idx="17"/>
          </p:nvPr>
        </p:nvSpPr>
        <p:spPr/>
        <p:txBody>
          <a:bodyPr/>
          <a:lstStyle/>
          <a:p>
            <a:endParaRPr lang="en-AU" noProof="0" dirty="0"/>
          </a:p>
        </p:txBody>
      </p:sp>
      <p:sp>
        <p:nvSpPr>
          <p:cNvPr id="2" name="Date Placeholder 1">
            <a:extLst>
              <a:ext uri="{FF2B5EF4-FFF2-40B4-BE49-F238E27FC236}">
                <a16:creationId xmlns:a16="http://schemas.microsoft.com/office/drawing/2014/main" id="{87D72EC5-4F70-48F3-89D4-91D2D67BE51B}"/>
              </a:ext>
            </a:extLst>
          </p:cNvPr>
          <p:cNvSpPr>
            <a:spLocks noGrp="1"/>
          </p:cNvSpPr>
          <p:nvPr>
            <p:ph type="dt" sz="half" idx="18"/>
          </p:nvPr>
        </p:nvSpPr>
        <p:spPr/>
        <p:txBody>
          <a:bodyPr/>
          <a:lstStyle/>
          <a:p>
            <a:fld id="{15C1EA3C-26E9-4B87-838B-C7B127160328}" type="datetime1">
              <a:rPr lang="en-AU" noProof="0" smtClean="0"/>
              <a:t>15/06/2018</a:t>
            </a:fld>
            <a:endParaRPr lang="en-AU" noProof="0" dirty="0"/>
          </a:p>
        </p:txBody>
      </p:sp>
      <p:sp>
        <p:nvSpPr>
          <p:cNvPr id="6" name="Slide Number Placeholder 5">
            <a:extLst>
              <a:ext uri="{FF2B5EF4-FFF2-40B4-BE49-F238E27FC236}">
                <a16:creationId xmlns:a16="http://schemas.microsoft.com/office/drawing/2014/main" id="{2610718A-D70B-4A4B-A26A-0BF5E34D0069}"/>
              </a:ext>
            </a:extLst>
          </p:cNvPr>
          <p:cNvSpPr>
            <a:spLocks noGrp="1"/>
          </p:cNvSpPr>
          <p:nvPr>
            <p:ph type="sldNum" sz="quarter" idx="19"/>
          </p:nvPr>
        </p:nvSpPr>
        <p:spPr/>
        <p:txBody>
          <a:bodyPr/>
          <a:lstStyle/>
          <a:p>
            <a:fld id="{DC22DD25-61AE-413C-B4D2-EF2365C9B2E1}" type="slidenum">
              <a:rPr lang="en-AU" noProof="0" smtClean="0"/>
              <a:pPr/>
              <a:t>‹#›</a:t>
            </a:fld>
            <a:endParaRPr lang="en-AU" noProof="0" dirty="0"/>
          </a:p>
        </p:txBody>
      </p:sp>
    </p:spTree>
    <p:extLst>
      <p:ext uri="{BB962C8B-B14F-4D97-AF65-F5344CB8AC3E}">
        <p14:creationId xmlns:p14="http://schemas.microsoft.com/office/powerpoint/2010/main" val="4133165398"/>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Text and three images">
    <p:spTree>
      <p:nvGrpSpPr>
        <p:cNvPr id="1" name=""/>
        <p:cNvGrpSpPr/>
        <p:nvPr/>
      </p:nvGrpSpPr>
      <p:grpSpPr>
        <a:xfrm>
          <a:off x="0" y="0"/>
          <a:ext cx="0" cy="0"/>
          <a:chOff x="0" y="0"/>
          <a:chExt cx="0" cy="0"/>
        </a:xfrm>
      </p:grpSpPr>
      <p:sp>
        <p:nvSpPr>
          <p:cNvPr id="16" name="Picture Placeholder 8">
            <a:extLst>
              <a:ext uri="{FF2B5EF4-FFF2-40B4-BE49-F238E27FC236}">
                <a16:creationId xmlns:a16="http://schemas.microsoft.com/office/drawing/2014/main" id="{2A85445C-DF4B-4BAF-BA3E-2C7E13C69663}"/>
              </a:ext>
            </a:extLst>
          </p:cNvPr>
          <p:cNvSpPr>
            <a:spLocks noGrp="1"/>
          </p:cNvSpPr>
          <p:nvPr>
            <p:ph type="pic" sz="quarter" idx="22"/>
          </p:nvPr>
        </p:nvSpPr>
        <p:spPr>
          <a:xfrm>
            <a:off x="6929159" y="3385373"/>
            <a:ext cx="4829371" cy="2787128"/>
          </a:xfrm>
          <a:solidFill>
            <a:schemeClr val="bg1">
              <a:lumMod val="85000"/>
            </a:schemeClr>
          </a:solidFill>
        </p:spPr>
        <p:txBody>
          <a:bodyPr>
            <a:normAutofit/>
          </a:bodyPr>
          <a:lstStyle>
            <a:lvl1pPr rtl="0">
              <a:defRPr sz="1600">
                <a:solidFill>
                  <a:schemeClr val="tx1">
                    <a:lumMod val="50000"/>
                    <a:lumOff val="50000"/>
                  </a:schemeClr>
                </a:solidFill>
              </a:defRPr>
            </a:lvl1pPr>
          </a:lstStyle>
          <a:p>
            <a:r>
              <a:rPr lang="en-US"/>
              <a:t>Click icon to add picture</a:t>
            </a:r>
            <a:endParaRPr lang="en-AU"/>
          </a:p>
        </p:txBody>
      </p:sp>
      <p:sp>
        <p:nvSpPr>
          <p:cNvPr id="8" name="Text Placeholder 7">
            <a:extLst>
              <a:ext uri="{FF2B5EF4-FFF2-40B4-BE49-F238E27FC236}">
                <a16:creationId xmlns:a16="http://schemas.microsoft.com/office/drawing/2014/main" id="{454D350D-E484-4913-8199-EB8C83FA4F63}"/>
              </a:ext>
            </a:extLst>
          </p:cNvPr>
          <p:cNvSpPr>
            <a:spLocks noGrp="1"/>
          </p:cNvSpPr>
          <p:nvPr>
            <p:ph type="body" sz="quarter" idx="13"/>
          </p:nvPr>
        </p:nvSpPr>
        <p:spPr>
          <a:xfrm>
            <a:off x="316357" y="1532415"/>
            <a:ext cx="6326669" cy="4459190"/>
          </a:xfrm>
        </p:spPr>
        <p:txBody>
          <a:bodyPr numCol="1" spcCol="360000"/>
          <a:lstStyle/>
          <a:p>
            <a:pPr lvl="0"/>
            <a:r>
              <a:rPr lang="en-US" noProof="0"/>
              <a:t>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AU" noProof="0" dirty="0"/>
          </a:p>
        </p:txBody>
      </p:sp>
      <p:sp>
        <p:nvSpPr>
          <p:cNvPr id="9" name="Picture Placeholder 8">
            <a:extLst>
              <a:ext uri="{FF2B5EF4-FFF2-40B4-BE49-F238E27FC236}">
                <a16:creationId xmlns:a16="http://schemas.microsoft.com/office/drawing/2014/main" id="{752293B1-CA6A-4F4E-91FF-99F08DA2149D}"/>
              </a:ext>
            </a:extLst>
          </p:cNvPr>
          <p:cNvSpPr>
            <a:spLocks noGrp="1"/>
          </p:cNvSpPr>
          <p:nvPr>
            <p:ph type="pic" sz="quarter" idx="14"/>
          </p:nvPr>
        </p:nvSpPr>
        <p:spPr>
          <a:xfrm>
            <a:off x="6929160" y="433469"/>
            <a:ext cx="2340000" cy="2789709"/>
          </a:xfrm>
          <a:solidFill>
            <a:schemeClr val="bg1">
              <a:lumMod val="85000"/>
            </a:schemeClr>
          </a:solidFill>
        </p:spPr>
        <p:txBody>
          <a:bodyPr>
            <a:normAutofit/>
          </a:bodyPr>
          <a:lstStyle>
            <a:lvl1pPr rtl="0">
              <a:defRPr sz="1600">
                <a:solidFill>
                  <a:schemeClr val="tx1">
                    <a:lumMod val="50000"/>
                    <a:lumOff val="50000"/>
                  </a:schemeClr>
                </a:solidFill>
              </a:defRPr>
            </a:lvl1pPr>
          </a:lstStyle>
          <a:p>
            <a:r>
              <a:rPr lang="en-US"/>
              <a:t>Click icon to add picture</a:t>
            </a:r>
            <a:endParaRPr lang="en-AU"/>
          </a:p>
        </p:txBody>
      </p:sp>
      <p:sp>
        <p:nvSpPr>
          <p:cNvPr id="69" name="Picture Placeholder 8">
            <a:extLst>
              <a:ext uri="{FF2B5EF4-FFF2-40B4-BE49-F238E27FC236}">
                <a16:creationId xmlns:a16="http://schemas.microsoft.com/office/drawing/2014/main" id="{6216071A-78A2-4FC2-B4B9-1FB87C0B3056}"/>
              </a:ext>
            </a:extLst>
          </p:cNvPr>
          <p:cNvSpPr>
            <a:spLocks noGrp="1"/>
          </p:cNvSpPr>
          <p:nvPr>
            <p:ph type="pic" sz="quarter" idx="16"/>
          </p:nvPr>
        </p:nvSpPr>
        <p:spPr>
          <a:xfrm>
            <a:off x="9465648" y="433469"/>
            <a:ext cx="2292882" cy="2789709"/>
          </a:xfrm>
          <a:solidFill>
            <a:schemeClr val="bg1">
              <a:lumMod val="85000"/>
            </a:schemeClr>
          </a:solidFill>
        </p:spPr>
        <p:txBody>
          <a:bodyPr>
            <a:normAutofit/>
          </a:bodyPr>
          <a:lstStyle>
            <a:lvl1pPr rtl="0">
              <a:defRPr sz="1600">
                <a:solidFill>
                  <a:schemeClr val="tx1">
                    <a:lumMod val="50000"/>
                    <a:lumOff val="50000"/>
                  </a:schemeClr>
                </a:solidFill>
              </a:defRPr>
            </a:lvl1pPr>
          </a:lstStyle>
          <a:p>
            <a:r>
              <a:rPr lang="en-US"/>
              <a:t>Click icon to add picture</a:t>
            </a:r>
            <a:endParaRPr lang="en-AU"/>
          </a:p>
        </p:txBody>
      </p:sp>
      <p:sp>
        <p:nvSpPr>
          <p:cNvPr id="4" name="Title 3">
            <a:extLst>
              <a:ext uri="{FF2B5EF4-FFF2-40B4-BE49-F238E27FC236}">
                <a16:creationId xmlns:a16="http://schemas.microsoft.com/office/drawing/2014/main" id="{2A715146-2554-48EE-B19F-EB08682D4D75}"/>
              </a:ext>
            </a:extLst>
          </p:cNvPr>
          <p:cNvSpPr>
            <a:spLocks noGrp="1"/>
          </p:cNvSpPr>
          <p:nvPr>
            <p:ph type="title"/>
          </p:nvPr>
        </p:nvSpPr>
        <p:spPr>
          <a:xfrm>
            <a:off x="1428765" y="395066"/>
            <a:ext cx="5214261" cy="887360"/>
          </a:xfrm>
        </p:spPr>
        <p:txBody>
          <a:bodyPr/>
          <a:lstStyle/>
          <a:p>
            <a:r>
              <a:rPr lang="en-US"/>
              <a:t>Click to edit Master title style</a:t>
            </a:r>
            <a:endParaRPr lang="en-AU" dirty="0"/>
          </a:p>
        </p:txBody>
      </p:sp>
      <p:sp>
        <p:nvSpPr>
          <p:cNvPr id="5" name="Footer Placeholder 4">
            <a:extLst>
              <a:ext uri="{FF2B5EF4-FFF2-40B4-BE49-F238E27FC236}">
                <a16:creationId xmlns:a16="http://schemas.microsoft.com/office/drawing/2014/main" id="{FA7FBC23-2E1D-42B9-B06F-441D2E530D67}"/>
              </a:ext>
            </a:extLst>
          </p:cNvPr>
          <p:cNvSpPr>
            <a:spLocks noGrp="1"/>
          </p:cNvSpPr>
          <p:nvPr>
            <p:ph type="ftr" sz="quarter" idx="18"/>
          </p:nvPr>
        </p:nvSpPr>
        <p:spPr/>
        <p:txBody>
          <a:bodyPr/>
          <a:lstStyle/>
          <a:p>
            <a:endParaRPr lang="en-AU" noProof="0" dirty="0"/>
          </a:p>
        </p:txBody>
      </p:sp>
      <p:sp>
        <p:nvSpPr>
          <p:cNvPr id="2" name="Date Placeholder 1">
            <a:extLst>
              <a:ext uri="{FF2B5EF4-FFF2-40B4-BE49-F238E27FC236}">
                <a16:creationId xmlns:a16="http://schemas.microsoft.com/office/drawing/2014/main" id="{BFBB8C37-F6A7-408B-AED7-05A293BD9B5C}"/>
              </a:ext>
            </a:extLst>
          </p:cNvPr>
          <p:cNvSpPr>
            <a:spLocks noGrp="1"/>
          </p:cNvSpPr>
          <p:nvPr>
            <p:ph type="dt" sz="half" idx="19"/>
          </p:nvPr>
        </p:nvSpPr>
        <p:spPr/>
        <p:txBody>
          <a:bodyPr/>
          <a:lstStyle/>
          <a:p>
            <a:fld id="{15C1EA3C-26E9-4B87-838B-C7B127160328}" type="datetime1">
              <a:rPr lang="en-AU" noProof="0" smtClean="0"/>
              <a:t>15/06/2018</a:t>
            </a:fld>
            <a:endParaRPr lang="en-AU" noProof="0" dirty="0"/>
          </a:p>
        </p:txBody>
      </p:sp>
      <p:sp>
        <p:nvSpPr>
          <p:cNvPr id="6" name="Slide Number Placeholder 5">
            <a:extLst>
              <a:ext uri="{FF2B5EF4-FFF2-40B4-BE49-F238E27FC236}">
                <a16:creationId xmlns:a16="http://schemas.microsoft.com/office/drawing/2014/main" id="{D217EB9A-C91F-4B28-8363-238C69D8FF42}"/>
              </a:ext>
            </a:extLst>
          </p:cNvPr>
          <p:cNvSpPr>
            <a:spLocks noGrp="1"/>
          </p:cNvSpPr>
          <p:nvPr>
            <p:ph type="sldNum" sz="quarter" idx="20"/>
          </p:nvPr>
        </p:nvSpPr>
        <p:spPr/>
        <p:txBody>
          <a:bodyPr/>
          <a:lstStyle/>
          <a:p>
            <a:fld id="{DC22DD25-61AE-413C-B4D2-EF2365C9B2E1}" type="slidenum">
              <a:rPr lang="en-AU" noProof="0" smtClean="0"/>
              <a:pPr/>
              <a:t>‹#›</a:t>
            </a:fld>
            <a:endParaRPr lang="en-AU" noProof="0" dirty="0"/>
          </a:p>
        </p:txBody>
      </p:sp>
    </p:spTree>
    <p:extLst>
      <p:ext uri="{BB962C8B-B14F-4D97-AF65-F5344CB8AC3E}">
        <p14:creationId xmlns:p14="http://schemas.microsoft.com/office/powerpoint/2010/main" val="2340252477"/>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Text and four images">
    <p:spTree>
      <p:nvGrpSpPr>
        <p:cNvPr id="1" name=""/>
        <p:cNvGrpSpPr/>
        <p:nvPr/>
      </p:nvGrpSpPr>
      <p:grpSpPr>
        <a:xfrm>
          <a:off x="0" y="0"/>
          <a:ext cx="0" cy="0"/>
          <a:chOff x="0" y="0"/>
          <a:chExt cx="0" cy="0"/>
        </a:xfrm>
      </p:grpSpPr>
      <p:sp>
        <p:nvSpPr>
          <p:cNvPr id="15" name="Picture Placeholder 8">
            <a:extLst>
              <a:ext uri="{FF2B5EF4-FFF2-40B4-BE49-F238E27FC236}">
                <a16:creationId xmlns:a16="http://schemas.microsoft.com/office/drawing/2014/main" id="{E0A0B3FD-4538-4369-83B6-70C4DFCECFF6}"/>
              </a:ext>
            </a:extLst>
          </p:cNvPr>
          <p:cNvSpPr>
            <a:spLocks noGrp="1"/>
          </p:cNvSpPr>
          <p:nvPr>
            <p:ph type="pic" sz="quarter" idx="24"/>
          </p:nvPr>
        </p:nvSpPr>
        <p:spPr>
          <a:xfrm>
            <a:off x="6929159" y="3385373"/>
            <a:ext cx="4829371" cy="2787128"/>
          </a:xfrm>
          <a:solidFill>
            <a:schemeClr val="bg1">
              <a:lumMod val="85000"/>
            </a:schemeClr>
          </a:solidFill>
        </p:spPr>
        <p:txBody>
          <a:bodyPr>
            <a:normAutofit/>
          </a:bodyPr>
          <a:lstStyle>
            <a:lvl1pPr rtl="0">
              <a:defRPr sz="1600">
                <a:solidFill>
                  <a:schemeClr val="tx1">
                    <a:lumMod val="50000"/>
                    <a:lumOff val="50000"/>
                  </a:schemeClr>
                </a:solidFill>
              </a:defRPr>
            </a:lvl1pPr>
          </a:lstStyle>
          <a:p>
            <a:r>
              <a:rPr lang="en-US"/>
              <a:t>Click icon to add picture</a:t>
            </a:r>
            <a:endParaRPr lang="en-AU"/>
          </a:p>
        </p:txBody>
      </p:sp>
      <p:sp>
        <p:nvSpPr>
          <p:cNvPr id="16" name="Picture Placeholder 8">
            <a:extLst>
              <a:ext uri="{FF2B5EF4-FFF2-40B4-BE49-F238E27FC236}">
                <a16:creationId xmlns:a16="http://schemas.microsoft.com/office/drawing/2014/main" id="{B2A43BD1-0F4A-4FE6-96C0-15FBFE85BD1F}"/>
              </a:ext>
            </a:extLst>
          </p:cNvPr>
          <p:cNvSpPr>
            <a:spLocks noGrp="1"/>
          </p:cNvSpPr>
          <p:nvPr>
            <p:ph type="pic" sz="quarter" idx="25"/>
          </p:nvPr>
        </p:nvSpPr>
        <p:spPr>
          <a:xfrm>
            <a:off x="6929160" y="433469"/>
            <a:ext cx="2340000" cy="2789709"/>
          </a:xfrm>
          <a:solidFill>
            <a:schemeClr val="bg1">
              <a:lumMod val="85000"/>
            </a:schemeClr>
          </a:solidFill>
        </p:spPr>
        <p:txBody>
          <a:bodyPr>
            <a:normAutofit/>
          </a:bodyPr>
          <a:lstStyle>
            <a:lvl1pPr rtl="0">
              <a:defRPr sz="1600">
                <a:solidFill>
                  <a:schemeClr val="tx1">
                    <a:lumMod val="50000"/>
                    <a:lumOff val="50000"/>
                  </a:schemeClr>
                </a:solidFill>
              </a:defRPr>
            </a:lvl1pPr>
          </a:lstStyle>
          <a:p>
            <a:r>
              <a:rPr lang="en-US"/>
              <a:t>Click icon to add picture</a:t>
            </a:r>
            <a:endParaRPr lang="en-AU"/>
          </a:p>
        </p:txBody>
      </p:sp>
      <p:sp>
        <p:nvSpPr>
          <p:cNvPr id="8" name="Text Placeholder 7">
            <a:extLst>
              <a:ext uri="{FF2B5EF4-FFF2-40B4-BE49-F238E27FC236}">
                <a16:creationId xmlns:a16="http://schemas.microsoft.com/office/drawing/2014/main" id="{454D350D-E484-4913-8199-EB8C83FA4F63}"/>
              </a:ext>
            </a:extLst>
          </p:cNvPr>
          <p:cNvSpPr>
            <a:spLocks noGrp="1"/>
          </p:cNvSpPr>
          <p:nvPr>
            <p:ph type="body" sz="quarter" idx="13"/>
          </p:nvPr>
        </p:nvSpPr>
        <p:spPr>
          <a:xfrm>
            <a:off x="316357" y="1532415"/>
            <a:ext cx="6326669" cy="4459190"/>
          </a:xfrm>
        </p:spPr>
        <p:txBody>
          <a:bodyPr numCol="1" spcCol="360000"/>
          <a:lstStyle/>
          <a:p>
            <a:pPr lvl="0"/>
            <a:r>
              <a:rPr lang="en-US" noProof="0"/>
              <a:t>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AU" noProof="0" dirty="0"/>
          </a:p>
        </p:txBody>
      </p:sp>
      <p:sp>
        <p:nvSpPr>
          <p:cNvPr id="69" name="Picture Placeholder 8">
            <a:extLst>
              <a:ext uri="{FF2B5EF4-FFF2-40B4-BE49-F238E27FC236}">
                <a16:creationId xmlns:a16="http://schemas.microsoft.com/office/drawing/2014/main" id="{6216071A-78A2-4FC2-B4B9-1FB87C0B3056}"/>
              </a:ext>
            </a:extLst>
          </p:cNvPr>
          <p:cNvSpPr>
            <a:spLocks noGrp="1"/>
          </p:cNvSpPr>
          <p:nvPr>
            <p:ph type="pic" sz="quarter" idx="16"/>
          </p:nvPr>
        </p:nvSpPr>
        <p:spPr>
          <a:xfrm>
            <a:off x="9456458" y="433469"/>
            <a:ext cx="2302072" cy="1331839"/>
          </a:xfrm>
          <a:solidFill>
            <a:schemeClr val="bg1">
              <a:lumMod val="85000"/>
            </a:schemeClr>
          </a:solidFill>
        </p:spPr>
        <p:txBody>
          <a:bodyPr>
            <a:normAutofit/>
          </a:bodyPr>
          <a:lstStyle>
            <a:lvl1pPr rtl="0">
              <a:defRPr sz="1600">
                <a:solidFill>
                  <a:schemeClr val="tx1">
                    <a:lumMod val="50000"/>
                    <a:lumOff val="50000"/>
                  </a:schemeClr>
                </a:solidFill>
              </a:defRPr>
            </a:lvl1pPr>
          </a:lstStyle>
          <a:p>
            <a:r>
              <a:rPr lang="en-US"/>
              <a:t>Click icon to add picture</a:t>
            </a:r>
            <a:endParaRPr lang="en-AU"/>
          </a:p>
        </p:txBody>
      </p:sp>
      <p:sp>
        <p:nvSpPr>
          <p:cNvPr id="70" name="Picture Placeholder 8">
            <a:extLst>
              <a:ext uri="{FF2B5EF4-FFF2-40B4-BE49-F238E27FC236}">
                <a16:creationId xmlns:a16="http://schemas.microsoft.com/office/drawing/2014/main" id="{FA4A79D4-E349-4EBC-AEB1-516796BF6A3A}"/>
              </a:ext>
            </a:extLst>
          </p:cNvPr>
          <p:cNvSpPr>
            <a:spLocks noGrp="1"/>
          </p:cNvSpPr>
          <p:nvPr>
            <p:ph type="pic" sz="quarter" idx="17"/>
          </p:nvPr>
        </p:nvSpPr>
        <p:spPr>
          <a:xfrm>
            <a:off x="9456458" y="1953366"/>
            <a:ext cx="2302072" cy="1273502"/>
          </a:xfrm>
          <a:solidFill>
            <a:schemeClr val="bg1">
              <a:lumMod val="85000"/>
            </a:schemeClr>
          </a:solidFill>
        </p:spPr>
        <p:txBody>
          <a:bodyPr>
            <a:normAutofit/>
          </a:bodyPr>
          <a:lstStyle>
            <a:lvl1pPr rtl="0">
              <a:defRPr sz="1600">
                <a:solidFill>
                  <a:schemeClr val="tx1">
                    <a:lumMod val="50000"/>
                    <a:lumOff val="50000"/>
                  </a:schemeClr>
                </a:solidFill>
              </a:defRPr>
            </a:lvl1pPr>
          </a:lstStyle>
          <a:p>
            <a:r>
              <a:rPr lang="en-US"/>
              <a:t>Click icon to add picture</a:t>
            </a:r>
            <a:endParaRPr lang="en-AU"/>
          </a:p>
        </p:txBody>
      </p:sp>
      <p:sp>
        <p:nvSpPr>
          <p:cNvPr id="4" name="Title 3">
            <a:extLst>
              <a:ext uri="{FF2B5EF4-FFF2-40B4-BE49-F238E27FC236}">
                <a16:creationId xmlns:a16="http://schemas.microsoft.com/office/drawing/2014/main" id="{AB543F44-FB67-4998-BE74-154B2E107900}"/>
              </a:ext>
            </a:extLst>
          </p:cNvPr>
          <p:cNvSpPr>
            <a:spLocks noGrp="1"/>
          </p:cNvSpPr>
          <p:nvPr>
            <p:ph type="title"/>
          </p:nvPr>
        </p:nvSpPr>
        <p:spPr>
          <a:xfrm>
            <a:off x="1428765" y="395066"/>
            <a:ext cx="5214261" cy="887360"/>
          </a:xfrm>
        </p:spPr>
        <p:txBody>
          <a:bodyPr/>
          <a:lstStyle/>
          <a:p>
            <a:r>
              <a:rPr lang="en-US"/>
              <a:t>Click to edit Master title style</a:t>
            </a:r>
            <a:endParaRPr lang="en-AU" dirty="0"/>
          </a:p>
        </p:txBody>
      </p:sp>
      <p:sp>
        <p:nvSpPr>
          <p:cNvPr id="5" name="Footer Placeholder 4">
            <a:extLst>
              <a:ext uri="{FF2B5EF4-FFF2-40B4-BE49-F238E27FC236}">
                <a16:creationId xmlns:a16="http://schemas.microsoft.com/office/drawing/2014/main" id="{D612DDF1-862D-4D1D-A8F8-0AA91E60F74F}"/>
              </a:ext>
            </a:extLst>
          </p:cNvPr>
          <p:cNvSpPr>
            <a:spLocks noGrp="1"/>
          </p:cNvSpPr>
          <p:nvPr>
            <p:ph type="ftr" sz="quarter" idx="19"/>
          </p:nvPr>
        </p:nvSpPr>
        <p:spPr/>
        <p:txBody>
          <a:bodyPr/>
          <a:lstStyle/>
          <a:p>
            <a:endParaRPr lang="en-AU" noProof="0" dirty="0"/>
          </a:p>
        </p:txBody>
      </p:sp>
      <p:sp>
        <p:nvSpPr>
          <p:cNvPr id="2" name="Date Placeholder 1">
            <a:extLst>
              <a:ext uri="{FF2B5EF4-FFF2-40B4-BE49-F238E27FC236}">
                <a16:creationId xmlns:a16="http://schemas.microsoft.com/office/drawing/2014/main" id="{3895DF14-2515-429C-B3CC-7063B560D420}"/>
              </a:ext>
            </a:extLst>
          </p:cNvPr>
          <p:cNvSpPr>
            <a:spLocks noGrp="1"/>
          </p:cNvSpPr>
          <p:nvPr>
            <p:ph type="dt" sz="half" idx="22"/>
          </p:nvPr>
        </p:nvSpPr>
        <p:spPr/>
        <p:txBody>
          <a:bodyPr/>
          <a:lstStyle/>
          <a:p>
            <a:fld id="{15C1EA3C-26E9-4B87-838B-C7B127160328}" type="datetime1">
              <a:rPr lang="en-AU" noProof="0" smtClean="0"/>
              <a:t>15/06/2018</a:t>
            </a:fld>
            <a:endParaRPr lang="en-AU" noProof="0" dirty="0"/>
          </a:p>
        </p:txBody>
      </p:sp>
      <p:sp>
        <p:nvSpPr>
          <p:cNvPr id="6" name="Slide Number Placeholder 5">
            <a:extLst>
              <a:ext uri="{FF2B5EF4-FFF2-40B4-BE49-F238E27FC236}">
                <a16:creationId xmlns:a16="http://schemas.microsoft.com/office/drawing/2014/main" id="{6B923CC6-05EA-4B5E-8619-45B5D426CFF2}"/>
              </a:ext>
            </a:extLst>
          </p:cNvPr>
          <p:cNvSpPr>
            <a:spLocks noGrp="1"/>
          </p:cNvSpPr>
          <p:nvPr>
            <p:ph type="sldNum" sz="quarter" idx="23"/>
          </p:nvPr>
        </p:nvSpPr>
        <p:spPr/>
        <p:txBody>
          <a:bodyPr/>
          <a:lstStyle/>
          <a:p>
            <a:fld id="{DC22DD25-61AE-413C-B4D2-EF2365C9B2E1}" type="slidenum">
              <a:rPr lang="en-AU" noProof="0" smtClean="0"/>
              <a:pPr/>
              <a:t>‹#›</a:t>
            </a:fld>
            <a:endParaRPr lang="en-AU" noProof="0" dirty="0"/>
          </a:p>
        </p:txBody>
      </p:sp>
    </p:spTree>
    <p:extLst>
      <p:ext uri="{BB962C8B-B14F-4D97-AF65-F5344CB8AC3E}">
        <p14:creationId xmlns:p14="http://schemas.microsoft.com/office/powerpoint/2010/main" val="752629601"/>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One image">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FF749F30-B44D-43F1-B0D5-603E1F271B81}"/>
              </a:ext>
            </a:extLst>
          </p:cNvPr>
          <p:cNvSpPr/>
          <p:nvPr userDrawn="1"/>
        </p:nvSpPr>
        <p:spPr>
          <a:xfrm>
            <a:off x="10839546" y="101089"/>
            <a:ext cx="1245238" cy="136470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9" name="Picture Placeholder 8">
            <a:extLst>
              <a:ext uri="{FF2B5EF4-FFF2-40B4-BE49-F238E27FC236}">
                <a16:creationId xmlns:a16="http://schemas.microsoft.com/office/drawing/2014/main" id="{752293B1-CA6A-4F4E-91FF-99F08DA2149D}"/>
              </a:ext>
            </a:extLst>
          </p:cNvPr>
          <p:cNvSpPr>
            <a:spLocks noGrp="1"/>
          </p:cNvSpPr>
          <p:nvPr>
            <p:ph type="pic" sz="quarter" idx="14"/>
          </p:nvPr>
        </p:nvSpPr>
        <p:spPr>
          <a:xfrm>
            <a:off x="433470" y="433470"/>
            <a:ext cx="11325062" cy="5991061"/>
          </a:xfrm>
          <a:solidFill>
            <a:schemeClr val="bg1">
              <a:lumMod val="85000"/>
            </a:schemeClr>
          </a:solidFill>
        </p:spPr>
        <p:txBody>
          <a:bodyPr lIns="936000" tIns="180000" rIns="180000" bIns="180000">
            <a:normAutofit/>
          </a:bodyPr>
          <a:lstStyle>
            <a:lvl1pPr algn="l" rtl="0">
              <a:defRPr sz="1600">
                <a:solidFill>
                  <a:schemeClr val="tx1">
                    <a:lumMod val="50000"/>
                    <a:lumOff val="50000"/>
                  </a:schemeClr>
                </a:solidFill>
              </a:defRPr>
            </a:lvl1pPr>
          </a:lstStyle>
          <a:p>
            <a:r>
              <a:rPr lang="en-US"/>
              <a:t>Click icon to add picture</a:t>
            </a:r>
            <a:endParaRPr lang="en-AU"/>
          </a:p>
        </p:txBody>
      </p:sp>
      <p:sp>
        <p:nvSpPr>
          <p:cNvPr id="128" name="Text Placeholder 135">
            <a:extLst>
              <a:ext uri="{FF2B5EF4-FFF2-40B4-BE49-F238E27FC236}">
                <a16:creationId xmlns:a16="http://schemas.microsoft.com/office/drawing/2014/main" id="{0C3C7B2F-708A-4AE4-81D4-A81DA4A14F40}"/>
              </a:ext>
            </a:extLst>
          </p:cNvPr>
          <p:cNvSpPr>
            <a:spLocks noGrp="1" noChangeAspect="1"/>
          </p:cNvSpPr>
          <p:nvPr>
            <p:ph type="body" sz="quarter" idx="15" hasCustomPrompt="1"/>
          </p:nvPr>
        </p:nvSpPr>
        <p:spPr>
          <a:xfrm>
            <a:off x="433470" y="433470"/>
            <a:ext cx="720000" cy="720000"/>
          </a:xfrm>
          <a:blipFill dpi="0" rotWithShape="1">
            <a:blip r:embed="rId2" cstate="screen">
              <a:extLst>
                <a:ext uri="{28A0092B-C50C-407E-A947-70E740481C1C}">
                  <a14:useLocalDpi xmlns:a14="http://schemas.microsoft.com/office/drawing/2010/main"/>
                </a:ext>
              </a:extLst>
            </a:blip>
            <a:srcRect/>
            <a:stretch>
              <a:fillRect/>
            </a:stretch>
          </a:blipFill>
        </p:spPr>
        <p:txBody>
          <a:bodyPr>
            <a:normAutofit/>
          </a:bodyPr>
          <a:lstStyle>
            <a:lvl1pPr>
              <a:defRPr sz="200">
                <a:solidFill>
                  <a:schemeClr val="tx2"/>
                </a:solidFill>
              </a:defRPr>
            </a:lvl1pPr>
            <a:lvl2pPr marL="0" indent="0">
              <a:defRPr sz="200">
                <a:solidFill>
                  <a:schemeClr val="tx2"/>
                </a:solidFill>
              </a:defRPr>
            </a:lvl2pPr>
            <a:lvl3pPr marL="0" indent="0">
              <a:defRPr sz="200">
                <a:solidFill>
                  <a:schemeClr val="tx2"/>
                </a:solidFill>
              </a:defRPr>
            </a:lvl3pPr>
            <a:lvl4pPr>
              <a:defRPr sz="200">
                <a:solidFill>
                  <a:schemeClr val="tx2"/>
                </a:solidFill>
              </a:defRPr>
            </a:lvl4pPr>
            <a:lvl5pPr>
              <a:defRPr sz="200">
                <a:solidFill>
                  <a:schemeClr val="tx2"/>
                </a:solidFill>
              </a:defRPr>
            </a:lvl5pPr>
            <a:lvl6pPr>
              <a:defRPr sz="200">
                <a:solidFill>
                  <a:schemeClr val="tx2"/>
                </a:solidFill>
              </a:defRPr>
            </a:lvl6pPr>
            <a:lvl7pPr>
              <a:defRPr sz="200">
                <a:solidFill>
                  <a:schemeClr val="tx2"/>
                </a:solidFill>
              </a:defRPr>
            </a:lvl7pPr>
            <a:lvl8pPr>
              <a:defRPr sz="200">
                <a:solidFill>
                  <a:schemeClr val="tx2"/>
                </a:solidFill>
              </a:defRPr>
            </a:lvl8pPr>
            <a:lvl9pPr>
              <a:defRPr sz="200">
                <a:solidFill>
                  <a:schemeClr val="tx2"/>
                </a:solidFill>
              </a:defRPr>
            </a:lvl9pPr>
          </a:lstStyle>
          <a:p>
            <a:pPr lvl="0"/>
            <a:r>
              <a:rPr lang="en-AU" noProof="0"/>
              <a:t>       </a:t>
            </a:r>
          </a:p>
        </p:txBody>
      </p:sp>
      <p:sp>
        <p:nvSpPr>
          <p:cNvPr id="129" name="Text Placeholder 140">
            <a:extLst>
              <a:ext uri="{FF2B5EF4-FFF2-40B4-BE49-F238E27FC236}">
                <a16:creationId xmlns:a16="http://schemas.microsoft.com/office/drawing/2014/main" id="{74E4AFED-1C0E-4349-B4D8-5619735862FA}"/>
              </a:ext>
            </a:extLst>
          </p:cNvPr>
          <p:cNvSpPr>
            <a:spLocks noGrp="1"/>
          </p:cNvSpPr>
          <p:nvPr>
            <p:ph type="body" sz="quarter" idx="16" hasCustomPrompt="1"/>
          </p:nvPr>
        </p:nvSpPr>
        <p:spPr>
          <a:xfrm>
            <a:off x="2313784" y="2007045"/>
            <a:ext cx="2965787" cy="826466"/>
          </a:xfrm>
        </p:spPr>
        <p:txBody>
          <a:bodyPr/>
          <a:lstStyle>
            <a:lvl1pPr>
              <a:spcBef>
                <a:spcPts val="500"/>
              </a:spcBef>
              <a:defRPr b="1">
                <a:solidFill>
                  <a:schemeClr val="bg1"/>
                </a:solidFill>
              </a:defRPr>
            </a:lvl1pPr>
            <a:lvl2pPr marL="0" indent="0">
              <a:buNone/>
              <a:defRPr sz="2000">
                <a:solidFill>
                  <a:schemeClr val="bg1"/>
                </a:solidFill>
              </a:defRPr>
            </a:lvl2pPr>
            <a:lvl3pPr marL="0" indent="0">
              <a:buNone/>
              <a:defRPr sz="2000" b="0">
                <a:solidFill>
                  <a:schemeClr val="bg1"/>
                </a:solidFill>
              </a:defRPr>
            </a:lvl3pPr>
            <a:lvl4pPr>
              <a:defRPr sz="2000" b="0">
                <a:solidFill>
                  <a:schemeClr val="bg1"/>
                </a:solidFill>
              </a:defRPr>
            </a:lvl4pPr>
            <a:lvl5pPr>
              <a:defRPr sz="2000" b="0">
                <a:solidFill>
                  <a:schemeClr val="bg1"/>
                </a:solidFill>
              </a:defRPr>
            </a:lvl5pPr>
            <a:lvl6pPr>
              <a:defRPr sz="2000" b="0">
                <a:solidFill>
                  <a:schemeClr val="bg1"/>
                </a:solidFill>
              </a:defRPr>
            </a:lvl6pPr>
            <a:lvl7pPr>
              <a:defRPr sz="2000" b="0">
                <a:solidFill>
                  <a:schemeClr val="bg1"/>
                </a:solidFill>
              </a:defRPr>
            </a:lvl7pPr>
            <a:lvl8pPr>
              <a:defRPr sz="2000">
                <a:solidFill>
                  <a:schemeClr val="bg1"/>
                </a:solidFill>
              </a:defRPr>
            </a:lvl8pPr>
            <a:lvl9pPr>
              <a:defRPr sz="2000">
                <a:solidFill>
                  <a:schemeClr val="bg1"/>
                </a:solidFill>
              </a:defRPr>
            </a:lvl9pPr>
          </a:lstStyle>
          <a:p>
            <a:pPr lvl="0"/>
            <a:r>
              <a:rPr lang="en-AU" noProof="0" dirty="0"/>
              <a:t>Use this for dark images</a:t>
            </a:r>
          </a:p>
          <a:p>
            <a:pPr lvl="0"/>
            <a:r>
              <a:rPr lang="en-AU" noProof="0" dirty="0"/>
              <a:t>Edit Master text styles</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131" name="Text Placeholder 140">
            <a:extLst>
              <a:ext uri="{FF2B5EF4-FFF2-40B4-BE49-F238E27FC236}">
                <a16:creationId xmlns:a16="http://schemas.microsoft.com/office/drawing/2014/main" id="{3990CB9E-67EF-4DD1-AF68-044AF2AC02B8}"/>
              </a:ext>
            </a:extLst>
          </p:cNvPr>
          <p:cNvSpPr>
            <a:spLocks noGrp="1"/>
          </p:cNvSpPr>
          <p:nvPr>
            <p:ph type="body" sz="quarter" idx="17" hasCustomPrompt="1"/>
          </p:nvPr>
        </p:nvSpPr>
        <p:spPr>
          <a:xfrm>
            <a:off x="6945656" y="2007045"/>
            <a:ext cx="2965787" cy="826466"/>
          </a:xfrm>
        </p:spPr>
        <p:txBody>
          <a:bodyPr/>
          <a:lstStyle>
            <a:lvl1pPr>
              <a:spcBef>
                <a:spcPts val="500"/>
              </a:spcBef>
              <a:defRPr b="1">
                <a:solidFill>
                  <a:schemeClr val="tx2"/>
                </a:solidFill>
              </a:defRPr>
            </a:lvl1pPr>
            <a:lvl2pPr marL="0" indent="0">
              <a:buNone/>
              <a:defRPr sz="2000">
                <a:solidFill>
                  <a:schemeClr val="tx2"/>
                </a:solidFill>
              </a:defRPr>
            </a:lvl2pPr>
            <a:lvl3pPr marL="0" indent="0">
              <a:buNone/>
              <a:defRPr sz="2000" b="0">
                <a:solidFill>
                  <a:schemeClr val="tx2"/>
                </a:solidFill>
              </a:defRPr>
            </a:lvl3pPr>
            <a:lvl4pPr>
              <a:defRPr sz="2000" b="0">
                <a:solidFill>
                  <a:schemeClr val="tx2"/>
                </a:solidFill>
              </a:defRPr>
            </a:lvl4pPr>
            <a:lvl5pPr>
              <a:defRPr sz="2000" b="0">
                <a:solidFill>
                  <a:schemeClr val="tx2"/>
                </a:solidFill>
              </a:defRPr>
            </a:lvl5pPr>
            <a:lvl6pPr>
              <a:defRPr sz="2000" b="0">
                <a:solidFill>
                  <a:schemeClr val="tx2"/>
                </a:solidFill>
              </a:defRPr>
            </a:lvl6pPr>
            <a:lvl7pPr>
              <a:defRPr sz="2000" b="0">
                <a:solidFill>
                  <a:schemeClr val="tx2"/>
                </a:solidFill>
              </a:defRPr>
            </a:lvl7pPr>
            <a:lvl8pPr>
              <a:defRPr sz="2000">
                <a:solidFill>
                  <a:schemeClr val="tx2"/>
                </a:solidFill>
              </a:defRPr>
            </a:lvl8pPr>
            <a:lvl9pPr>
              <a:defRPr sz="2000">
                <a:solidFill>
                  <a:schemeClr val="tx2"/>
                </a:solidFill>
              </a:defRPr>
            </a:lvl9pPr>
          </a:lstStyle>
          <a:p>
            <a:pPr lvl="0"/>
            <a:r>
              <a:rPr lang="en-AU" noProof="0" dirty="0"/>
              <a:t>Use this for light images</a:t>
            </a:r>
            <a:br>
              <a:rPr lang="en-AU" noProof="0" dirty="0"/>
            </a:br>
            <a:r>
              <a:rPr lang="en-AU" noProof="0" dirty="0"/>
              <a:t>Edit Master text styles</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Tree>
    <p:extLst>
      <p:ext uri="{BB962C8B-B14F-4D97-AF65-F5344CB8AC3E}">
        <p14:creationId xmlns:p14="http://schemas.microsoft.com/office/powerpoint/2010/main" val="1205246266"/>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Thank you">
    <p:spTree>
      <p:nvGrpSpPr>
        <p:cNvPr id="1" name=""/>
        <p:cNvGrpSpPr/>
        <p:nvPr/>
      </p:nvGrpSpPr>
      <p:grpSpPr>
        <a:xfrm>
          <a:off x="0" y="0"/>
          <a:ext cx="0" cy="0"/>
          <a:chOff x="0" y="0"/>
          <a:chExt cx="0" cy="0"/>
        </a:xfrm>
      </p:grpSpPr>
      <p:sp>
        <p:nvSpPr>
          <p:cNvPr id="12" name="Rectangle 11">
            <a:extLst>
              <a:ext uri="{FF2B5EF4-FFF2-40B4-BE49-F238E27FC236}">
                <a16:creationId xmlns:a16="http://schemas.microsoft.com/office/drawing/2014/main" id="{4A3F1C04-3200-4425-86D0-2F9E2EAC9EF4}"/>
              </a:ext>
            </a:extLst>
          </p:cNvPr>
          <p:cNvSpPr/>
          <p:nvPr userDrawn="1"/>
        </p:nvSpPr>
        <p:spPr>
          <a:xfrm>
            <a:off x="-1" y="-1"/>
            <a:ext cx="12204001" cy="685800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39" name="Picture Placeholder 138">
            <a:extLst>
              <a:ext uri="{FF2B5EF4-FFF2-40B4-BE49-F238E27FC236}">
                <a16:creationId xmlns:a16="http://schemas.microsoft.com/office/drawing/2014/main" id="{D87FD7A2-8AF9-450B-AA84-809A435321D8}"/>
              </a:ext>
            </a:extLst>
          </p:cNvPr>
          <p:cNvSpPr>
            <a:spLocks noGrp="1"/>
          </p:cNvSpPr>
          <p:nvPr>
            <p:ph type="pic" sz="quarter" idx="13" hasCustomPrompt="1"/>
          </p:nvPr>
        </p:nvSpPr>
        <p:spPr>
          <a:xfrm>
            <a:off x="6272241" y="1030147"/>
            <a:ext cx="5919758" cy="5825419"/>
          </a:xfrm>
          <a:custGeom>
            <a:avLst/>
            <a:gdLst>
              <a:gd name="connsiteX0" fmla="*/ 5919758 w 5919758"/>
              <a:gd name="connsiteY0" fmla="*/ 0 h 5825419"/>
              <a:gd name="connsiteX1" fmla="*/ 5919758 w 5919758"/>
              <a:gd name="connsiteY1" fmla="*/ 5825419 h 5825419"/>
              <a:gd name="connsiteX2" fmla="*/ 1120273 w 5919758"/>
              <a:gd name="connsiteY2" fmla="*/ 5825419 h 5825419"/>
              <a:gd name="connsiteX3" fmla="*/ 0 w 5919758"/>
              <a:gd name="connsiteY3" fmla="*/ 1588036 h 5825419"/>
            </a:gdLst>
            <a:ahLst/>
            <a:cxnLst>
              <a:cxn ang="0">
                <a:pos x="connsiteX0" y="connsiteY0"/>
              </a:cxn>
              <a:cxn ang="0">
                <a:pos x="connsiteX1" y="connsiteY1"/>
              </a:cxn>
              <a:cxn ang="0">
                <a:pos x="connsiteX2" y="connsiteY2"/>
              </a:cxn>
              <a:cxn ang="0">
                <a:pos x="connsiteX3" y="connsiteY3"/>
              </a:cxn>
            </a:cxnLst>
            <a:rect l="l" t="t" r="r" b="b"/>
            <a:pathLst>
              <a:path w="5919758" h="5825419">
                <a:moveTo>
                  <a:pt x="5919758" y="0"/>
                </a:moveTo>
                <a:lnTo>
                  <a:pt x="5919758" y="5825419"/>
                </a:lnTo>
                <a:lnTo>
                  <a:pt x="1120273" y="5825419"/>
                </a:lnTo>
                <a:lnTo>
                  <a:pt x="0" y="1588036"/>
                </a:lnTo>
                <a:close/>
              </a:path>
            </a:pathLst>
          </a:custGeom>
          <a:blipFill>
            <a:blip r:embed="rId2" cstate="screen">
              <a:extLst>
                <a:ext uri="{28A0092B-C50C-407E-A947-70E740481C1C}">
                  <a14:useLocalDpi xmlns:a14="http://schemas.microsoft.com/office/drawing/2010/main"/>
                </a:ext>
              </a:extLst>
            </a:blip>
            <a:stretch>
              <a:fillRect/>
            </a:stretch>
          </a:blipFill>
        </p:spPr>
        <p:txBody>
          <a:bodyPr wrap="square" lIns="360000" tIns="360000" rIns="360000" bIns="360000">
            <a:noAutofit/>
          </a:bodyPr>
          <a:lstStyle>
            <a:lvl1pPr algn="r">
              <a:defRPr sz="1600">
                <a:solidFill>
                  <a:schemeClr val="tx1">
                    <a:lumMod val="50000"/>
                    <a:lumOff val="50000"/>
                  </a:schemeClr>
                </a:solidFill>
              </a:defRPr>
            </a:lvl1pPr>
          </a:lstStyle>
          <a:p>
            <a:r>
              <a:rPr lang="en-AU" noProof="0"/>
              <a:t>  </a:t>
            </a:r>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3522183"/>
            <a:ext cx="4772203" cy="1227635"/>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Bef>
                <a:spcPts val="500"/>
              </a:spcBef>
              <a:spcAft>
                <a:spcPts val="0"/>
              </a:spcAft>
              <a:buNone/>
              <a:defRPr sz="2000" b="1">
                <a:solidFill>
                  <a:schemeClr val="accent2"/>
                </a:solidFill>
                <a:latin typeface="+mn-lt"/>
              </a:defRPr>
            </a:lvl1pPr>
            <a:lvl2pPr marL="0" indent="0" algn="l">
              <a:spcBef>
                <a:spcPts val="500"/>
              </a:spcBef>
              <a:buNone/>
              <a:defRPr sz="2000" b="0">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subtitle</a:t>
            </a:r>
          </a:p>
          <a:p>
            <a:pPr lvl="1"/>
            <a:r>
              <a:rPr lang="en-AU" noProof="0" dirty="0"/>
              <a:t>Two</a:t>
            </a:r>
          </a:p>
          <a:p>
            <a:pPr lvl="2"/>
            <a:r>
              <a:rPr lang="en-AU" noProof="0" dirty="0"/>
              <a:t>Three</a:t>
            </a:r>
          </a:p>
          <a:p>
            <a:pPr lvl="8"/>
            <a:r>
              <a:rPr lang="en-AU" noProof="0" dirty="0"/>
              <a:t>four</a:t>
            </a:r>
          </a:p>
        </p:txBody>
      </p:sp>
      <p:sp>
        <p:nvSpPr>
          <p:cNvPr id="2" name="TextBox 1">
            <a:extLst>
              <a:ext uri="{FF2B5EF4-FFF2-40B4-BE49-F238E27FC236}">
                <a16:creationId xmlns:a16="http://schemas.microsoft.com/office/drawing/2014/main" id="{B196D528-3F8C-4131-B8C8-D41C96117732}"/>
              </a:ext>
            </a:extLst>
          </p:cNvPr>
          <p:cNvSpPr txBox="1"/>
          <p:nvPr userDrawn="1"/>
        </p:nvSpPr>
        <p:spPr>
          <a:xfrm>
            <a:off x="514871" y="2525876"/>
            <a:ext cx="3164224" cy="677108"/>
          </a:xfrm>
          <a:prstGeom prst="rect">
            <a:avLst/>
          </a:prstGeom>
          <a:noFill/>
        </p:spPr>
        <p:txBody>
          <a:bodyPr wrap="square" rtlCol="0">
            <a:spAutoFit/>
          </a:bodyPr>
          <a:lstStyle/>
          <a:p>
            <a:r>
              <a:rPr lang="en-AU" sz="3800" b="1" kern="1200" dirty="0">
                <a:solidFill>
                  <a:schemeClr val="bg1"/>
                </a:solidFill>
                <a:latin typeface="+mj-lt"/>
                <a:ea typeface="+mn-ea"/>
                <a:cs typeface="+mn-cs"/>
              </a:rPr>
              <a:t>Thank you</a:t>
            </a:r>
          </a:p>
        </p:txBody>
      </p:sp>
      <p:sp>
        <p:nvSpPr>
          <p:cNvPr id="68" name="Text Placeholder 140">
            <a:extLst>
              <a:ext uri="{FF2B5EF4-FFF2-40B4-BE49-F238E27FC236}">
                <a16:creationId xmlns:a16="http://schemas.microsoft.com/office/drawing/2014/main" id="{0240AC5B-4C6A-426A-B2D7-877F8935F418}"/>
              </a:ext>
            </a:extLst>
          </p:cNvPr>
          <p:cNvSpPr>
            <a:spLocks noGrp="1"/>
          </p:cNvSpPr>
          <p:nvPr>
            <p:ph type="body" sz="quarter" idx="17" hasCustomPrompt="1"/>
          </p:nvPr>
        </p:nvSpPr>
        <p:spPr>
          <a:xfrm>
            <a:off x="500063" y="5394937"/>
            <a:ext cx="4772202" cy="707231"/>
          </a:xfrm>
        </p:spPr>
        <p:txBody>
          <a:bodyPr>
            <a:normAutofit/>
          </a:bodyPr>
          <a:lstStyle>
            <a:lvl1pPr>
              <a:spcBef>
                <a:spcPts val="0"/>
              </a:spcBef>
              <a:spcAft>
                <a:spcPts val="600"/>
              </a:spcAft>
              <a:defRPr sz="1600" b="1">
                <a:solidFill>
                  <a:schemeClr val="bg1"/>
                </a:solidFill>
              </a:defRPr>
            </a:lvl1pPr>
            <a:lvl2pPr marL="0" indent="0">
              <a:spcBef>
                <a:spcPts val="0"/>
              </a:spcBef>
              <a:buNone/>
              <a:defRPr sz="1600">
                <a:solidFill>
                  <a:schemeClr val="bg1"/>
                </a:solidFill>
              </a:defRPr>
            </a:lvl2pPr>
            <a:lvl3pPr marL="0" indent="0">
              <a:spcBef>
                <a:spcPts val="0"/>
              </a:spcBef>
              <a:buNone/>
              <a:defRPr sz="1600" b="0">
                <a:solidFill>
                  <a:schemeClr val="bg1"/>
                </a:solidFill>
              </a:defRPr>
            </a:lvl3pPr>
            <a:lvl4pPr>
              <a:spcBef>
                <a:spcPts val="0"/>
              </a:spcBef>
              <a:defRPr sz="1600" b="0">
                <a:solidFill>
                  <a:schemeClr val="bg1"/>
                </a:solidFill>
              </a:defRPr>
            </a:lvl4pPr>
            <a:lvl5pPr>
              <a:spcBef>
                <a:spcPts val="0"/>
              </a:spcBef>
              <a:defRPr sz="1600" b="0">
                <a:solidFill>
                  <a:schemeClr val="bg1"/>
                </a:solidFill>
              </a:defRPr>
            </a:lvl5pPr>
            <a:lvl6pPr>
              <a:spcBef>
                <a:spcPts val="0"/>
              </a:spcBef>
              <a:defRPr sz="1600" b="0">
                <a:solidFill>
                  <a:schemeClr val="bg1"/>
                </a:solidFill>
              </a:defRPr>
            </a:lvl6pPr>
            <a:lvl7pPr>
              <a:spcBef>
                <a:spcPts val="0"/>
              </a:spcBef>
              <a:defRPr sz="1600" b="0">
                <a:solidFill>
                  <a:schemeClr val="bg1"/>
                </a:solidFill>
              </a:defRPr>
            </a:lvl7pPr>
            <a:lvl8pPr>
              <a:spcBef>
                <a:spcPts val="0"/>
              </a:spcBef>
              <a:defRPr sz="1600">
                <a:solidFill>
                  <a:schemeClr val="bg1"/>
                </a:solidFill>
              </a:defRPr>
            </a:lvl8pPr>
            <a:lvl9pPr>
              <a:spcBef>
                <a:spcPts val="0"/>
              </a:spcBef>
              <a:defRPr sz="1600">
                <a:solidFill>
                  <a:schemeClr val="bg1"/>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69" name="Text Placeholder 135">
            <a:extLst>
              <a:ext uri="{FF2B5EF4-FFF2-40B4-BE49-F238E27FC236}">
                <a16:creationId xmlns:a16="http://schemas.microsoft.com/office/drawing/2014/main" id="{E5A84B8F-F202-4882-842F-83827F0172A4}"/>
              </a:ext>
            </a:extLst>
          </p:cNvPr>
          <p:cNvSpPr>
            <a:spLocks noGrp="1"/>
          </p:cNvSpPr>
          <p:nvPr>
            <p:ph type="body" sz="quarter" idx="16" hasCustomPrompt="1"/>
          </p:nvPr>
        </p:nvSpPr>
        <p:spPr>
          <a:xfrm>
            <a:off x="607255" y="5338960"/>
            <a:ext cx="288000" cy="10800"/>
          </a:xfrm>
          <a:solidFill>
            <a:schemeClr val="bg1"/>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grpSp>
        <p:nvGrpSpPr>
          <p:cNvPr id="70" name="Group 4">
            <a:extLst>
              <a:ext uri="{FF2B5EF4-FFF2-40B4-BE49-F238E27FC236}">
                <a16:creationId xmlns:a16="http://schemas.microsoft.com/office/drawing/2014/main" id="{EC37A7B2-975C-4770-92F5-8992CA55725E}"/>
              </a:ext>
            </a:extLst>
          </p:cNvPr>
          <p:cNvGrpSpPr>
            <a:grpSpLocks noChangeAspect="1"/>
          </p:cNvGrpSpPr>
          <p:nvPr userDrawn="1"/>
        </p:nvGrpSpPr>
        <p:grpSpPr bwMode="auto">
          <a:xfrm>
            <a:off x="421066" y="453777"/>
            <a:ext cx="1662286" cy="1666547"/>
            <a:chOff x="2864" y="1181"/>
            <a:chExt cx="1952" cy="1957"/>
          </a:xfrm>
        </p:grpSpPr>
        <p:sp>
          <p:nvSpPr>
            <p:cNvPr id="71" name="AutoShape 3">
              <a:extLst>
                <a:ext uri="{FF2B5EF4-FFF2-40B4-BE49-F238E27FC236}">
                  <a16:creationId xmlns:a16="http://schemas.microsoft.com/office/drawing/2014/main" id="{54F552E3-D38D-41BC-82E3-60C997948365}"/>
                </a:ext>
              </a:extLst>
            </p:cNvPr>
            <p:cNvSpPr>
              <a:spLocks noChangeAspect="1" noChangeArrowheads="1" noTextEdit="1"/>
            </p:cNvSpPr>
            <p:nvPr userDrawn="1"/>
          </p:nvSpPr>
          <p:spPr bwMode="auto">
            <a:xfrm>
              <a:off x="2864" y="1182"/>
              <a:ext cx="1952" cy="19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2" name="Rectangle 5">
              <a:extLst>
                <a:ext uri="{FF2B5EF4-FFF2-40B4-BE49-F238E27FC236}">
                  <a16:creationId xmlns:a16="http://schemas.microsoft.com/office/drawing/2014/main" id="{569FA1AE-C9C3-462F-A77A-B6BBCF918C9E}"/>
                </a:ext>
              </a:extLst>
            </p:cNvPr>
            <p:cNvSpPr>
              <a:spLocks noChangeArrowheads="1"/>
            </p:cNvSpPr>
            <p:nvPr userDrawn="1"/>
          </p:nvSpPr>
          <p:spPr bwMode="auto">
            <a:xfrm>
              <a:off x="2865" y="1181"/>
              <a:ext cx="1950" cy="1957"/>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3" name="Freeform 6">
              <a:extLst>
                <a:ext uri="{FF2B5EF4-FFF2-40B4-BE49-F238E27FC236}">
                  <a16:creationId xmlns:a16="http://schemas.microsoft.com/office/drawing/2014/main" id="{6DB2EA32-9261-498B-830E-2FBDFA157F56}"/>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4" name="Freeform 7">
              <a:extLst>
                <a:ext uri="{FF2B5EF4-FFF2-40B4-BE49-F238E27FC236}">
                  <a16:creationId xmlns:a16="http://schemas.microsoft.com/office/drawing/2014/main" id="{EFF73E3A-06C3-4974-93E2-696040A89754}"/>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5" name="Freeform 8">
              <a:extLst>
                <a:ext uri="{FF2B5EF4-FFF2-40B4-BE49-F238E27FC236}">
                  <a16:creationId xmlns:a16="http://schemas.microsoft.com/office/drawing/2014/main" id="{C4DC2C60-02AB-49AD-B3DD-BBCF7166C835}"/>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6" name="Freeform 9">
              <a:extLst>
                <a:ext uri="{FF2B5EF4-FFF2-40B4-BE49-F238E27FC236}">
                  <a16:creationId xmlns:a16="http://schemas.microsoft.com/office/drawing/2014/main" id="{30961497-8835-4080-AFE2-534351DE2631}"/>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7" name="Freeform 10">
              <a:extLst>
                <a:ext uri="{FF2B5EF4-FFF2-40B4-BE49-F238E27FC236}">
                  <a16:creationId xmlns:a16="http://schemas.microsoft.com/office/drawing/2014/main" id="{E68F9C23-752D-42BE-A4E5-9B68536CDFD8}"/>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8" name="Freeform 11">
              <a:extLst>
                <a:ext uri="{FF2B5EF4-FFF2-40B4-BE49-F238E27FC236}">
                  <a16:creationId xmlns:a16="http://schemas.microsoft.com/office/drawing/2014/main" id="{13FC5098-8507-4098-93FB-F2624FFC64E3}"/>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37" name="Freeform 12">
              <a:extLst>
                <a:ext uri="{FF2B5EF4-FFF2-40B4-BE49-F238E27FC236}">
                  <a16:creationId xmlns:a16="http://schemas.microsoft.com/office/drawing/2014/main" id="{7E5888E8-4F68-4921-8A2B-AEC299F6A1C2}"/>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1" name="Freeform 13">
              <a:extLst>
                <a:ext uri="{FF2B5EF4-FFF2-40B4-BE49-F238E27FC236}">
                  <a16:creationId xmlns:a16="http://schemas.microsoft.com/office/drawing/2014/main" id="{B67C5942-8CB4-499B-AA8B-12470AC8A79E}"/>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2" name="Freeform 14">
              <a:extLst>
                <a:ext uri="{FF2B5EF4-FFF2-40B4-BE49-F238E27FC236}">
                  <a16:creationId xmlns:a16="http://schemas.microsoft.com/office/drawing/2014/main" id="{7AD189ED-F890-4E02-8D27-6A3CE2648919}"/>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3" name="Freeform 15">
              <a:extLst>
                <a:ext uri="{FF2B5EF4-FFF2-40B4-BE49-F238E27FC236}">
                  <a16:creationId xmlns:a16="http://schemas.microsoft.com/office/drawing/2014/main" id="{A694629D-32D1-4504-B143-297920522C96}"/>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4" name="Freeform 16">
              <a:extLst>
                <a:ext uri="{FF2B5EF4-FFF2-40B4-BE49-F238E27FC236}">
                  <a16:creationId xmlns:a16="http://schemas.microsoft.com/office/drawing/2014/main" id="{2412EA18-A215-4DFD-A0A6-2AD409F4818B}"/>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5" name="Freeform 17">
              <a:extLst>
                <a:ext uri="{FF2B5EF4-FFF2-40B4-BE49-F238E27FC236}">
                  <a16:creationId xmlns:a16="http://schemas.microsoft.com/office/drawing/2014/main" id="{C4E0E6D7-A2DC-410B-9822-C2D716A99AB3}"/>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6" name="Freeform 18">
              <a:extLst>
                <a:ext uri="{FF2B5EF4-FFF2-40B4-BE49-F238E27FC236}">
                  <a16:creationId xmlns:a16="http://schemas.microsoft.com/office/drawing/2014/main" id="{D7B7983B-BA78-4770-8F07-998CF704FD22}"/>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7" name="Freeform 19">
              <a:extLst>
                <a:ext uri="{FF2B5EF4-FFF2-40B4-BE49-F238E27FC236}">
                  <a16:creationId xmlns:a16="http://schemas.microsoft.com/office/drawing/2014/main" id="{A748B14A-0908-4434-A2E9-F3E4992B2044}"/>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8" name="Freeform 20">
              <a:extLst>
                <a:ext uri="{FF2B5EF4-FFF2-40B4-BE49-F238E27FC236}">
                  <a16:creationId xmlns:a16="http://schemas.microsoft.com/office/drawing/2014/main" id="{9A723747-6853-43C4-AAB4-C1C0C93D9934}"/>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9" name="Rectangle 21">
              <a:extLst>
                <a:ext uri="{FF2B5EF4-FFF2-40B4-BE49-F238E27FC236}">
                  <a16:creationId xmlns:a16="http://schemas.microsoft.com/office/drawing/2014/main" id="{135592F9-D2BB-451E-96FF-092A1EE1A3BE}"/>
                </a:ext>
              </a:extLst>
            </p:cNvPr>
            <p:cNvSpPr>
              <a:spLocks noChangeArrowheads="1"/>
            </p:cNvSpPr>
            <p:nvPr userDrawn="1"/>
          </p:nvSpPr>
          <p:spPr bwMode="auto">
            <a:xfrm>
              <a:off x="3108" y="2653"/>
              <a:ext cx="1477" cy="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0" name="Freeform 22">
              <a:extLst>
                <a:ext uri="{FF2B5EF4-FFF2-40B4-BE49-F238E27FC236}">
                  <a16:creationId xmlns:a16="http://schemas.microsoft.com/office/drawing/2014/main" id="{745670F2-51EA-4EA7-A414-FB609C350ED5}"/>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1" name="Freeform 23">
              <a:extLst>
                <a:ext uri="{FF2B5EF4-FFF2-40B4-BE49-F238E27FC236}">
                  <a16:creationId xmlns:a16="http://schemas.microsoft.com/office/drawing/2014/main" id="{99B68E36-21CB-49F9-8DAA-F892BB3F7740}"/>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2" name="Freeform 24">
              <a:extLst>
                <a:ext uri="{FF2B5EF4-FFF2-40B4-BE49-F238E27FC236}">
                  <a16:creationId xmlns:a16="http://schemas.microsoft.com/office/drawing/2014/main" id="{F07D88E7-14BD-4576-AC88-8D241E6B93BF}"/>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3" name="Freeform 25">
              <a:extLst>
                <a:ext uri="{FF2B5EF4-FFF2-40B4-BE49-F238E27FC236}">
                  <a16:creationId xmlns:a16="http://schemas.microsoft.com/office/drawing/2014/main" id="{BCAAAD9F-0A1F-49A6-A4DE-A5A523C54625}"/>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4" name="Freeform 26">
              <a:extLst>
                <a:ext uri="{FF2B5EF4-FFF2-40B4-BE49-F238E27FC236}">
                  <a16:creationId xmlns:a16="http://schemas.microsoft.com/office/drawing/2014/main" id="{DA1B6F50-51ED-4149-9C09-11E800897768}"/>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5" name="Freeform 27">
              <a:extLst>
                <a:ext uri="{FF2B5EF4-FFF2-40B4-BE49-F238E27FC236}">
                  <a16:creationId xmlns:a16="http://schemas.microsoft.com/office/drawing/2014/main" id="{0AC74EF2-F419-4368-912E-71A0EA81D8ED}"/>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6" name="Freeform 28">
              <a:extLst>
                <a:ext uri="{FF2B5EF4-FFF2-40B4-BE49-F238E27FC236}">
                  <a16:creationId xmlns:a16="http://schemas.microsoft.com/office/drawing/2014/main" id="{1C171149-6E4E-4D78-AB93-8E367FDD9F43}"/>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7" name="Freeform 29">
              <a:extLst>
                <a:ext uri="{FF2B5EF4-FFF2-40B4-BE49-F238E27FC236}">
                  <a16:creationId xmlns:a16="http://schemas.microsoft.com/office/drawing/2014/main" id="{A815DF7B-E424-42AB-A6AB-634DA40688E4}"/>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8" name="Freeform 30">
              <a:extLst>
                <a:ext uri="{FF2B5EF4-FFF2-40B4-BE49-F238E27FC236}">
                  <a16:creationId xmlns:a16="http://schemas.microsoft.com/office/drawing/2014/main" id="{66BD8C37-8BC5-45CD-B87D-5AFE1A70DC26}"/>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9" name="Freeform 31">
              <a:extLst>
                <a:ext uri="{FF2B5EF4-FFF2-40B4-BE49-F238E27FC236}">
                  <a16:creationId xmlns:a16="http://schemas.microsoft.com/office/drawing/2014/main" id="{2CEB33A3-B63A-4808-96DD-C5F24BF9ACFD}"/>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0" name="Freeform 32">
              <a:extLst>
                <a:ext uri="{FF2B5EF4-FFF2-40B4-BE49-F238E27FC236}">
                  <a16:creationId xmlns:a16="http://schemas.microsoft.com/office/drawing/2014/main" id="{C313A88E-E4EB-47A3-9504-3CBEC9DA2963}"/>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1" name="Freeform 34">
              <a:extLst>
                <a:ext uri="{FF2B5EF4-FFF2-40B4-BE49-F238E27FC236}">
                  <a16:creationId xmlns:a16="http://schemas.microsoft.com/office/drawing/2014/main" id="{56F05306-E858-4AD6-9044-0829EB27D9AA}"/>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2" name="Freeform 35">
              <a:extLst>
                <a:ext uri="{FF2B5EF4-FFF2-40B4-BE49-F238E27FC236}">
                  <a16:creationId xmlns:a16="http://schemas.microsoft.com/office/drawing/2014/main" id="{32901447-608B-4121-B7E4-6FCEAEA2508A}"/>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3" name="Freeform 36">
              <a:extLst>
                <a:ext uri="{FF2B5EF4-FFF2-40B4-BE49-F238E27FC236}">
                  <a16:creationId xmlns:a16="http://schemas.microsoft.com/office/drawing/2014/main" id="{39190006-5196-47DB-99AE-94D3B7F04592}"/>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4" name="Freeform 37">
              <a:extLst>
                <a:ext uri="{FF2B5EF4-FFF2-40B4-BE49-F238E27FC236}">
                  <a16:creationId xmlns:a16="http://schemas.microsoft.com/office/drawing/2014/main" id="{8604054B-C93B-45A8-AB0E-E4348614520B}"/>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5" name="Freeform 38">
              <a:extLst>
                <a:ext uri="{FF2B5EF4-FFF2-40B4-BE49-F238E27FC236}">
                  <a16:creationId xmlns:a16="http://schemas.microsoft.com/office/drawing/2014/main" id="{D0EFF960-9F83-4FFE-BF82-B52577442D33}"/>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6" name="Freeform 39">
              <a:extLst>
                <a:ext uri="{FF2B5EF4-FFF2-40B4-BE49-F238E27FC236}">
                  <a16:creationId xmlns:a16="http://schemas.microsoft.com/office/drawing/2014/main" id="{99D3D888-B3BA-4D97-B256-1108E2C3F2E3}"/>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7" name="Freeform 40">
              <a:extLst>
                <a:ext uri="{FF2B5EF4-FFF2-40B4-BE49-F238E27FC236}">
                  <a16:creationId xmlns:a16="http://schemas.microsoft.com/office/drawing/2014/main" id="{7F59FA3C-1276-422B-80A8-04EF5B7FFB3B}"/>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8" name="Freeform 41">
              <a:extLst>
                <a:ext uri="{FF2B5EF4-FFF2-40B4-BE49-F238E27FC236}">
                  <a16:creationId xmlns:a16="http://schemas.microsoft.com/office/drawing/2014/main" id="{0F1A5475-0A1C-4B1A-97EC-5E3CD806750C}"/>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9" name="Freeform 42">
              <a:extLst>
                <a:ext uri="{FF2B5EF4-FFF2-40B4-BE49-F238E27FC236}">
                  <a16:creationId xmlns:a16="http://schemas.microsoft.com/office/drawing/2014/main" id="{A3DDBAEE-DF7C-4EC8-94DD-05D69B1CDE43}"/>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0" name="Freeform 43">
              <a:extLst>
                <a:ext uri="{FF2B5EF4-FFF2-40B4-BE49-F238E27FC236}">
                  <a16:creationId xmlns:a16="http://schemas.microsoft.com/office/drawing/2014/main" id="{D5F93DF4-E313-489C-8E2A-B483A92DEDD8}"/>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1" name="Freeform 44">
              <a:extLst>
                <a:ext uri="{FF2B5EF4-FFF2-40B4-BE49-F238E27FC236}">
                  <a16:creationId xmlns:a16="http://schemas.microsoft.com/office/drawing/2014/main" id="{4DC15CBD-9941-4E37-A8B4-F231D3B3151B}"/>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2" name="Freeform 45">
              <a:extLst>
                <a:ext uri="{FF2B5EF4-FFF2-40B4-BE49-F238E27FC236}">
                  <a16:creationId xmlns:a16="http://schemas.microsoft.com/office/drawing/2014/main" id="{9ADB481C-21A1-49F8-ACE4-4CD0729D9208}"/>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3" name="Freeform 46">
              <a:extLst>
                <a:ext uri="{FF2B5EF4-FFF2-40B4-BE49-F238E27FC236}">
                  <a16:creationId xmlns:a16="http://schemas.microsoft.com/office/drawing/2014/main" id="{E4D2031E-0A6F-4C49-9ED4-AB51D06F0F14}"/>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4" name="Freeform 47">
              <a:extLst>
                <a:ext uri="{FF2B5EF4-FFF2-40B4-BE49-F238E27FC236}">
                  <a16:creationId xmlns:a16="http://schemas.microsoft.com/office/drawing/2014/main" id="{C44C9E42-3F3B-4C13-A2DA-02F22BA28A8F}"/>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5" name="Freeform 48">
              <a:extLst>
                <a:ext uri="{FF2B5EF4-FFF2-40B4-BE49-F238E27FC236}">
                  <a16:creationId xmlns:a16="http://schemas.microsoft.com/office/drawing/2014/main" id="{01353E56-76A6-4F6D-B228-D349DD153DAB}"/>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6" name="Freeform 49">
              <a:extLst>
                <a:ext uri="{FF2B5EF4-FFF2-40B4-BE49-F238E27FC236}">
                  <a16:creationId xmlns:a16="http://schemas.microsoft.com/office/drawing/2014/main" id="{61622A06-0465-4E80-BE10-ABA3B3FE3DEF}"/>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7" name="Freeform 50">
              <a:extLst>
                <a:ext uri="{FF2B5EF4-FFF2-40B4-BE49-F238E27FC236}">
                  <a16:creationId xmlns:a16="http://schemas.microsoft.com/office/drawing/2014/main" id="{87927BE2-A3FC-4F6C-B8B1-028431DC64BC}"/>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8" name="Freeform 51">
              <a:extLst>
                <a:ext uri="{FF2B5EF4-FFF2-40B4-BE49-F238E27FC236}">
                  <a16:creationId xmlns:a16="http://schemas.microsoft.com/office/drawing/2014/main" id="{9AB4F4C4-EA49-4CC5-B240-860DE380C319}"/>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9" name="Freeform 52">
              <a:extLst>
                <a:ext uri="{FF2B5EF4-FFF2-40B4-BE49-F238E27FC236}">
                  <a16:creationId xmlns:a16="http://schemas.microsoft.com/office/drawing/2014/main" id="{357BA5D2-76BC-4D95-9315-2DE8D62D55B7}"/>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0" name="Freeform 53">
              <a:extLst>
                <a:ext uri="{FF2B5EF4-FFF2-40B4-BE49-F238E27FC236}">
                  <a16:creationId xmlns:a16="http://schemas.microsoft.com/office/drawing/2014/main" id="{DCED355D-42FD-4686-B0EF-0E3062E19ED4}"/>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1" name="Freeform 54">
              <a:extLst>
                <a:ext uri="{FF2B5EF4-FFF2-40B4-BE49-F238E27FC236}">
                  <a16:creationId xmlns:a16="http://schemas.microsoft.com/office/drawing/2014/main" id="{0958AEB7-DBAD-45AC-9AB2-48F0F1765950}"/>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2" name="Freeform 55">
              <a:extLst>
                <a:ext uri="{FF2B5EF4-FFF2-40B4-BE49-F238E27FC236}">
                  <a16:creationId xmlns:a16="http://schemas.microsoft.com/office/drawing/2014/main" id="{D21079D7-F09E-4BC4-907F-AB73704555F7}"/>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3" name="Freeform 56">
              <a:extLst>
                <a:ext uri="{FF2B5EF4-FFF2-40B4-BE49-F238E27FC236}">
                  <a16:creationId xmlns:a16="http://schemas.microsoft.com/office/drawing/2014/main" id="{A704AF6D-383A-461D-9A8E-803EB90DE594}"/>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4" name="Freeform 57">
              <a:extLst>
                <a:ext uri="{FF2B5EF4-FFF2-40B4-BE49-F238E27FC236}">
                  <a16:creationId xmlns:a16="http://schemas.microsoft.com/office/drawing/2014/main" id="{FC012E4A-28D8-454A-A556-8AC6B0EB0B6A}"/>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5" name="Freeform 58">
              <a:extLst>
                <a:ext uri="{FF2B5EF4-FFF2-40B4-BE49-F238E27FC236}">
                  <a16:creationId xmlns:a16="http://schemas.microsoft.com/office/drawing/2014/main" id="{905E96C3-CEAF-465F-98F7-C346C851D7CA}"/>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6" name="Freeform 59">
              <a:extLst>
                <a:ext uri="{FF2B5EF4-FFF2-40B4-BE49-F238E27FC236}">
                  <a16:creationId xmlns:a16="http://schemas.microsoft.com/office/drawing/2014/main" id="{B96BC9E4-E5E9-4941-BC5B-77E75A08F211}"/>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7" name="Freeform 60">
              <a:extLst>
                <a:ext uri="{FF2B5EF4-FFF2-40B4-BE49-F238E27FC236}">
                  <a16:creationId xmlns:a16="http://schemas.microsoft.com/office/drawing/2014/main" id="{094DCF66-2169-4747-B305-D494F1D1B5D7}"/>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8" name="Freeform 61">
              <a:extLst>
                <a:ext uri="{FF2B5EF4-FFF2-40B4-BE49-F238E27FC236}">
                  <a16:creationId xmlns:a16="http://schemas.microsoft.com/office/drawing/2014/main" id="{4AEC03C8-5E0C-4AFF-AE73-885A440478E9}"/>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9" name="Freeform 62">
              <a:extLst>
                <a:ext uri="{FF2B5EF4-FFF2-40B4-BE49-F238E27FC236}">
                  <a16:creationId xmlns:a16="http://schemas.microsoft.com/office/drawing/2014/main" id="{2F0EA371-30C6-42A1-8D7F-5F691CCF4E27}"/>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grpSp>
    </p:spTree>
    <p:extLst>
      <p:ext uri="{BB962C8B-B14F-4D97-AF65-F5344CB8AC3E}">
        <p14:creationId xmlns:p14="http://schemas.microsoft.com/office/powerpoint/2010/main" val="1177613832"/>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Title Slide B">
    <p:spTree>
      <p:nvGrpSpPr>
        <p:cNvPr id="1" name=""/>
        <p:cNvGrpSpPr/>
        <p:nvPr/>
      </p:nvGrpSpPr>
      <p:grpSpPr>
        <a:xfrm>
          <a:off x="0" y="0"/>
          <a:ext cx="0" cy="0"/>
          <a:chOff x="0" y="0"/>
          <a:chExt cx="0" cy="0"/>
        </a:xfrm>
      </p:grpSpPr>
      <p:sp>
        <p:nvSpPr>
          <p:cNvPr id="71" name="Rectangle 70">
            <a:extLst>
              <a:ext uri="{FF2B5EF4-FFF2-40B4-BE49-F238E27FC236}">
                <a16:creationId xmlns:a16="http://schemas.microsoft.com/office/drawing/2014/main" id="{890DF213-662F-4F0F-AF3A-12E90D6AB403}"/>
              </a:ext>
            </a:extLst>
          </p:cNvPr>
          <p:cNvSpPr/>
          <p:nvPr userDrawn="1"/>
        </p:nvSpPr>
        <p:spPr>
          <a:xfrm>
            <a:off x="-1" y="-1"/>
            <a:ext cx="12204001" cy="685800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4772203"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600"/>
              </a:spcAft>
              <a:buNone/>
              <a:defRPr sz="3800" b="1">
                <a:solidFill>
                  <a:schemeClr val="tx2"/>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title</a:t>
            </a:r>
          </a:p>
          <a:p>
            <a:pPr lvl="1"/>
            <a:r>
              <a:rPr lang="en-AU" noProof="0" dirty="0"/>
              <a:t>Two</a:t>
            </a:r>
          </a:p>
          <a:p>
            <a:pPr lvl="2"/>
            <a:r>
              <a:rPr lang="en-AU" noProof="0" dirty="0"/>
              <a:t>Three</a:t>
            </a:r>
          </a:p>
          <a:p>
            <a:pPr lvl="8"/>
            <a:r>
              <a:rPr lang="en-AU" noProof="0" dirty="0"/>
              <a:t>four</a:t>
            </a:r>
          </a:p>
        </p:txBody>
      </p:sp>
      <p:sp>
        <p:nvSpPr>
          <p:cNvPr id="75" name="Text Placeholder 140">
            <a:extLst>
              <a:ext uri="{FF2B5EF4-FFF2-40B4-BE49-F238E27FC236}">
                <a16:creationId xmlns:a16="http://schemas.microsoft.com/office/drawing/2014/main" id="{F8C9875D-6ED4-4691-B4EE-6BE289CEFD87}"/>
              </a:ext>
            </a:extLst>
          </p:cNvPr>
          <p:cNvSpPr>
            <a:spLocks noGrp="1"/>
          </p:cNvSpPr>
          <p:nvPr>
            <p:ph type="body" sz="quarter" idx="17" hasCustomPrompt="1"/>
          </p:nvPr>
        </p:nvSpPr>
        <p:spPr>
          <a:xfrm>
            <a:off x="500062" y="5394937"/>
            <a:ext cx="4772203" cy="707231"/>
          </a:xfrm>
        </p:spPr>
        <p:txBody>
          <a:bodyPr>
            <a:normAutofit/>
          </a:bodyPr>
          <a:lstStyle>
            <a:lvl1pPr>
              <a:spcBef>
                <a:spcPts val="0"/>
              </a:spcBef>
              <a:spcAft>
                <a:spcPts val="600"/>
              </a:spcAft>
              <a:defRPr sz="1600" b="1">
                <a:solidFill>
                  <a:schemeClr val="tx2"/>
                </a:solidFill>
              </a:defRPr>
            </a:lvl1pPr>
            <a:lvl2pPr marL="0" indent="0">
              <a:spcBef>
                <a:spcPts val="0"/>
              </a:spcBef>
              <a:buNone/>
              <a:defRPr sz="1600">
                <a:solidFill>
                  <a:schemeClr val="tx2"/>
                </a:solidFill>
              </a:defRPr>
            </a:lvl2pPr>
            <a:lvl3pPr marL="0" indent="0">
              <a:spcBef>
                <a:spcPts val="0"/>
              </a:spcBef>
              <a:buNone/>
              <a:defRPr sz="1600" b="0">
                <a:solidFill>
                  <a:schemeClr val="tx2"/>
                </a:solidFill>
              </a:defRPr>
            </a:lvl3pPr>
            <a:lvl4pPr>
              <a:spcBef>
                <a:spcPts val="0"/>
              </a:spcBef>
              <a:defRPr sz="1600" b="0">
                <a:solidFill>
                  <a:schemeClr val="tx2"/>
                </a:solidFill>
              </a:defRPr>
            </a:lvl4pPr>
            <a:lvl5pPr>
              <a:spcBef>
                <a:spcPts val="0"/>
              </a:spcBef>
              <a:defRPr sz="1600" b="0">
                <a:solidFill>
                  <a:schemeClr val="tx2"/>
                </a:solidFill>
              </a:defRPr>
            </a:lvl5pPr>
            <a:lvl6pPr>
              <a:spcBef>
                <a:spcPts val="0"/>
              </a:spcBef>
              <a:defRPr sz="1600" b="0">
                <a:solidFill>
                  <a:schemeClr val="tx2"/>
                </a:solidFill>
              </a:defRPr>
            </a:lvl6pPr>
            <a:lvl7pPr>
              <a:spcBef>
                <a:spcPts val="0"/>
              </a:spcBef>
              <a:defRPr sz="1600" b="0">
                <a:solidFill>
                  <a:schemeClr val="tx2"/>
                </a:solidFill>
              </a:defRPr>
            </a:lvl7pPr>
            <a:lvl8pPr>
              <a:spcBef>
                <a:spcPts val="0"/>
              </a:spcBef>
              <a:defRPr sz="1600">
                <a:solidFill>
                  <a:schemeClr val="tx2"/>
                </a:solidFill>
              </a:defRPr>
            </a:lvl8pPr>
            <a:lvl9pPr>
              <a:spcBef>
                <a:spcPts val="0"/>
              </a:spcBef>
              <a:defRPr sz="1600">
                <a:solidFill>
                  <a:schemeClr val="tx2"/>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10" name="Picture Placeholder 138">
            <a:extLst>
              <a:ext uri="{FF2B5EF4-FFF2-40B4-BE49-F238E27FC236}">
                <a16:creationId xmlns:a16="http://schemas.microsoft.com/office/drawing/2014/main" id="{D91BA0D4-62CE-4418-96F2-0B48EF32B9D3}"/>
              </a:ext>
            </a:extLst>
          </p:cNvPr>
          <p:cNvSpPr>
            <a:spLocks noGrp="1"/>
          </p:cNvSpPr>
          <p:nvPr>
            <p:ph type="pic" sz="quarter" idx="13" hasCustomPrompt="1"/>
          </p:nvPr>
        </p:nvSpPr>
        <p:spPr>
          <a:xfrm>
            <a:off x="6272241" y="1030147"/>
            <a:ext cx="5919758" cy="5825419"/>
          </a:xfrm>
          <a:custGeom>
            <a:avLst/>
            <a:gdLst>
              <a:gd name="connsiteX0" fmla="*/ 5919758 w 5919758"/>
              <a:gd name="connsiteY0" fmla="*/ 0 h 5825419"/>
              <a:gd name="connsiteX1" fmla="*/ 5919758 w 5919758"/>
              <a:gd name="connsiteY1" fmla="*/ 5825419 h 5825419"/>
              <a:gd name="connsiteX2" fmla="*/ 1120273 w 5919758"/>
              <a:gd name="connsiteY2" fmla="*/ 5825419 h 5825419"/>
              <a:gd name="connsiteX3" fmla="*/ 0 w 5919758"/>
              <a:gd name="connsiteY3" fmla="*/ 1588036 h 5825419"/>
            </a:gdLst>
            <a:ahLst/>
            <a:cxnLst>
              <a:cxn ang="0">
                <a:pos x="connsiteX0" y="connsiteY0"/>
              </a:cxn>
              <a:cxn ang="0">
                <a:pos x="connsiteX1" y="connsiteY1"/>
              </a:cxn>
              <a:cxn ang="0">
                <a:pos x="connsiteX2" y="connsiteY2"/>
              </a:cxn>
              <a:cxn ang="0">
                <a:pos x="connsiteX3" y="connsiteY3"/>
              </a:cxn>
            </a:cxnLst>
            <a:rect l="l" t="t" r="r" b="b"/>
            <a:pathLst>
              <a:path w="5919758" h="5825419">
                <a:moveTo>
                  <a:pt x="5919758" y="0"/>
                </a:moveTo>
                <a:lnTo>
                  <a:pt x="5919758" y="5825419"/>
                </a:lnTo>
                <a:lnTo>
                  <a:pt x="1120273" y="5825419"/>
                </a:lnTo>
                <a:lnTo>
                  <a:pt x="0" y="1588036"/>
                </a:lnTo>
                <a:close/>
              </a:path>
            </a:pathLst>
          </a:custGeom>
          <a:noFill/>
        </p:spPr>
        <p:txBody>
          <a:bodyPr wrap="square" lIns="576000" tIns="1728000" rIns="360000" bIns="360000">
            <a:noAutofit/>
          </a:bodyPr>
          <a:lstStyle>
            <a:lvl1pPr algn="l">
              <a:defRPr sz="1600">
                <a:solidFill>
                  <a:schemeClr val="tx1">
                    <a:lumMod val="50000"/>
                    <a:lumOff val="50000"/>
                  </a:schemeClr>
                </a:solidFill>
              </a:defRPr>
            </a:lvl1pPr>
          </a:lstStyle>
          <a:p>
            <a:r>
              <a:rPr lang="en-AU" noProof="0" dirty="0"/>
              <a:t>Click central icon to add picture or pattern</a:t>
            </a:r>
          </a:p>
        </p:txBody>
      </p:sp>
      <p:grpSp>
        <p:nvGrpSpPr>
          <p:cNvPr id="70" name="Group 4">
            <a:extLst>
              <a:ext uri="{FF2B5EF4-FFF2-40B4-BE49-F238E27FC236}">
                <a16:creationId xmlns:a16="http://schemas.microsoft.com/office/drawing/2014/main" id="{3AFBB0F5-5EB0-405F-9812-3F6111C207C6}"/>
              </a:ext>
            </a:extLst>
          </p:cNvPr>
          <p:cNvGrpSpPr>
            <a:grpSpLocks noChangeAspect="1"/>
          </p:cNvGrpSpPr>
          <p:nvPr userDrawn="1"/>
        </p:nvGrpSpPr>
        <p:grpSpPr bwMode="auto">
          <a:xfrm>
            <a:off x="607255" y="616633"/>
            <a:ext cx="1440000" cy="1443689"/>
            <a:chOff x="2864" y="1181"/>
            <a:chExt cx="1952" cy="1957"/>
          </a:xfrm>
        </p:grpSpPr>
        <p:sp>
          <p:nvSpPr>
            <p:cNvPr id="72" name="AutoShape 3">
              <a:extLst>
                <a:ext uri="{FF2B5EF4-FFF2-40B4-BE49-F238E27FC236}">
                  <a16:creationId xmlns:a16="http://schemas.microsoft.com/office/drawing/2014/main" id="{EE348DCA-F65E-472C-8E94-01A3FE818BC6}"/>
                </a:ext>
              </a:extLst>
            </p:cNvPr>
            <p:cNvSpPr>
              <a:spLocks noChangeAspect="1" noChangeArrowheads="1" noTextEdit="1"/>
            </p:cNvSpPr>
            <p:nvPr userDrawn="1"/>
          </p:nvSpPr>
          <p:spPr bwMode="auto">
            <a:xfrm>
              <a:off x="2864" y="1182"/>
              <a:ext cx="1952" cy="19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3" name="Rectangle 5">
              <a:extLst>
                <a:ext uri="{FF2B5EF4-FFF2-40B4-BE49-F238E27FC236}">
                  <a16:creationId xmlns:a16="http://schemas.microsoft.com/office/drawing/2014/main" id="{43ED83A1-CC4D-42EA-8ABE-37ED66A6485E}"/>
                </a:ext>
              </a:extLst>
            </p:cNvPr>
            <p:cNvSpPr>
              <a:spLocks noChangeArrowheads="1"/>
            </p:cNvSpPr>
            <p:nvPr userDrawn="1"/>
          </p:nvSpPr>
          <p:spPr bwMode="auto">
            <a:xfrm>
              <a:off x="2865" y="1181"/>
              <a:ext cx="1950" cy="1957"/>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6" name="Freeform 6">
              <a:extLst>
                <a:ext uri="{FF2B5EF4-FFF2-40B4-BE49-F238E27FC236}">
                  <a16:creationId xmlns:a16="http://schemas.microsoft.com/office/drawing/2014/main" id="{C14D3AFF-4015-4ADB-AB21-B4EADD0CA395}"/>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7" name="Freeform 7">
              <a:extLst>
                <a:ext uri="{FF2B5EF4-FFF2-40B4-BE49-F238E27FC236}">
                  <a16:creationId xmlns:a16="http://schemas.microsoft.com/office/drawing/2014/main" id="{338B28A6-DBB6-499A-9175-D30CDBFB65D5}"/>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8" name="Freeform 8">
              <a:extLst>
                <a:ext uri="{FF2B5EF4-FFF2-40B4-BE49-F238E27FC236}">
                  <a16:creationId xmlns:a16="http://schemas.microsoft.com/office/drawing/2014/main" id="{B4F42473-3AD2-48CF-9DF2-688A050792D6}"/>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9" name="Freeform 9">
              <a:extLst>
                <a:ext uri="{FF2B5EF4-FFF2-40B4-BE49-F238E27FC236}">
                  <a16:creationId xmlns:a16="http://schemas.microsoft.com/office/drawing/2014/main" id="{4CFCC169-6EE2-4286-8FE4-D99450A4434D}"/>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0" name="Freeform 10">
              <a:extLst>
                <a:ext uri="{FF2B5EF4-FFF2-40B4-BE49-F238E27FC236}">
                  <a16:creationId xmlns:a16="http://schemas.microsoft.com/office/drawing/2014/main" id="{9D240A6C-65D8-4404-BD21-34BFC830B98A}"/>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1" name="Freeform 11">
              <a:extLst>
                <a:ext uri="{FF2B5EF4-FFF2-40B4-BE49-F238E27FC236}">
                  <a16:creationId xmlns:a16="http://schemas.microsoft.com/office/drawing/2014/main" id="{D2693798-E801-4A01-899D-3526F4E67924}"/>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2" name="Freeform 12">
              <a:extLst>
                <a:ext uri="{FF2B5EF4-FFF2-40B4-BE49-F238E27FC236}">
                  <a16:creationId xmlns:a16="http://schemas.microsoft.com/office/drawing/2014/main" id="{285079AC-870B-48A5-93B9-BCEBA2C1494A}"/>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3" name="Freeform 13">
              <a:extLst>
                <a:ext uri="{FF2B5EF4-FFF2-40B4-BE49-F238E27FC236}">
                  <a16:creationId xmlns:a16="http://schemas.microsoft.com/office/drawing/2014/main" id="{999F3F9A-C895-4189-8520-0793CCCD0BFA}"/>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4" name="Freeform 14">
              <a:extLst>
                <a:ext uri="{FF2B5EF4-FFF2-40B4-BE49-F238E27FC236}">
                  <a16:creationId xmlns:a16="http://schemas.microsoft.com/office/drawing/2014/main" id="{5161D696-7B40-4240-8A0E-23B94BADBCDC}"/>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5" name="Freeform 15">
              <a:extLst>
                <a:ext uri="{FF2B5EF4-FFF2-40B4-BE49-F238E27FC236}">
                  <a16:creationId xmlns:a16="http://schemas.microsoft.com/office/drawing/2014/main" id="{4C75893E-D358-44AC-A3CF-2EED9778A456}"/>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6" name="Freeform 16">
              <a:extLst>
                <a:ext uri="{FF2B5EF4-FFF2-40B4-BE49-F238E27FC236}">
                  <a16:creationId xmlns:a16="http://schemas.microsoft.com/office/drawing/2014/main" id="{7637E8F0-D81C-476F-8F8E-D9920CB899EE}"/>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7" name="Freeform 17">
              <a:extLst>
                <a:ext uri="{FF2B5EF4-FFF2-40B4-BE49-F238E27FC236}">
                  <a16:creationId xmlns:a16="http://schemas.microsoft.com/office/drawing/2014/main" id="{871A423F-334B-41DD-AB12-69F4222E2B48}"/>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8" name="Freeform 18">
              <a:extLst>
                <a:ext uri="{FF2B5EF4-FFF2-40B4-BE49-F238E27FC236}">
                  <a16:creationId xmlns:a16="http://schemas.microsoft.com/office/drawing/2014/main" id="{F58C111E-E1E0-495A-B19E-19C23BC04A4D}"/>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9" name="Freeform 19">
              <a:extLst>
                <a:ext uri="{FF2B5EF4-FFF2-40B4-BE49-F238E27FC236}">
                  <a16:creationId xmlns:a16="http://schemas.microsoft.com/office/drawing/2014/main" id="{C13C60D4-33A1-4116-A310-C2D5DDC4EEC0}"/>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0" name="Freeform 20">
              <a:extLst>
                <a:ext uri="{FF2B5EF4-FFF2-40B4-BE49-F238E27FC236}">
                  <a16:creationId xmlns:a16="http://schemas.microsoft.com/office/drawing/2014/main" id="{A48538EB-0D4D-49B9-BDCF-9D922353F70E}"/>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1" name="Rectangle 21">
              <a:extLst>
                <a:ext uri="{FF2B5EF4-FFF2-40B4-BE49-F238E27FC236}">
                  <a16:creationId xmlns:a16="http://schemas.microsoft.com/office/drawing/2014/main" id="{1487FAD7-88D3-4A87-99A7-7B072B555F45}"/>
                </a:ext>
              </a:extLst>
            </p:cNvPr>
            <p:cNvSpPr>
              <a:spLocks noChangeArrowheads="1"/>
            </p:cNvSpPr>
            <p:nvPr userDrawn="1"/>
          </p:nvSpPr>
          <p:spPr bwMode="auto">
            <a:xfrm>
              <a:off x="3108" y="2653"/>
              <a:ext cx="1477" cy="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2" name="Freeform 22">
              <a:extLst>
                <a:ext uri="{FF2B5EF4-FFF2-40B4-BE49-F238E27FC236}">
                  <a16:creationId xmlns:a16="http://schemas.microsoft.com/office/drawing/2014/main" id="{8914B577-98F3-43EF-BC4A-E7588E200C3D}"/>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3" name="Freeform 23">
              <a:extLst>
                <a:ext uri="{FF2B5EF4-FFF2-40B4-BE49-F238E27FC236}">
                  <a16:creationId xmlns:a16="http://schemas.microsoft.com/office/drawing/2014/main" id="{B5308D54-22FE-4DA7-BC01-ED460072EFA8}"/>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4" name="Freeform 24">
              <a:extLst>
                <a:ext uri="{FF2B5EF4-FFF2-40B4-BE49-F238E27FC236}">
                  <a16:creationId xmlns:a16="http://schemas.microsoft.com/office/drawing/2014/main" id="{3A60EE4F-D706-499A-8872-B156049D5B97}"/>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5" name="Freeform 25">
              <a:extLst>
                <a:ext uri="{FF2B5EF4-FFF2-40B4-BE49-F238E27FC236}">
                  <a16:creationId xmlns:a16="http://schemas.microsoft.com/office/drawing/2014/main" id="{3EAF6B99-79B4-43B1-842F-B1AFF0CC1E67}"/>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6" name="Freeform 26">
              <a:extLst>
                <a:ext uri="{FF2B5EF4-FFF2-40B4-BE49-F238E27FC236}">
                  <a16:creationId xmlns:a16="http://schemas.microsoft.com/office/drawing/2014/main" id="{6C79F926-94C7-4522-9614-397593F62EAC}"/>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7" name="Freeform 27">
              <a:extLst>
                <a:ext uri="{FF2B5EF4-FFF2-40B4-BE49-F238E27FC236}">
                  <a16:creationId xmlns:a16="http://schemas.microsoft.com/office/drawing/2014/main" id="{FDD151CA-6BF4-4036-98ED-05B831B530FD}"/>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8" name="Freeform 28">
              <a:extLst>
                <a:ext uri="{FF2B5EF4-FFF2-40B4-BE49-F238E27FC236}">
                  <a16:creationId xmlns:a16="http://schemas.microsoft.com/office/drawing/2014/main" id="{AB448DEB-E490-4038-8414-1A68B9109CC0}"/>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9" name="Freeform 29">
              <a:extLst>
                <a:ext uri="{FF2B5EF4-FFF2-40B4-BE49-F238E27FC236}">
                  <a16:creationId xmlns:a16="http://schemas.microsoft.com/office/drawing/2014/main" id="{524059C3-D356-4C34-9C06-DD896588BF75}"/>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0" name="Freeform 30">
              <a:extLst>
                <a:ext uri="{FF2B5EF4-FFF2-40B4-BE49-F238E27FC236}">
                  <a16:creationId xmlns:a16="http://schemas.microsoft.com/office/drawing/2014/main" id="{247D07C2-EC7B-4730-92FA-6B8D84B80D42}"/>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1" name="Freeform 31">
              <a:extLst>
                <a:ext uri="{FF2B5EF4-FFF2-40B4-BE49-F238E27FC236}">
                  <a16:creationId xmlns:a16="http://schemas.microsoft.com/office/drawing/2014/main" id="{5D6F08FA-2532-4558-9602-AF1744F99F15}"/>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2" name="Freeform 32">
              <a:extLst>
                <a:ext uri="{FF2B5EF4-FFF2-40B4-BE49-F238E27FC236}">
                  <a16:creationId xmlns:a16="http://schemas.microsoft.com/office/drawing/2014/main" id="{E685EBE7-869E-41B0-BCD8-FF537CBD5C59}"/>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3" name="Freeform 34">
              <a:extLst>
                <a:ext uri="{FF2B5EF4-FFF2-40B4-BE49-F238E27FC236}">
                  <a16:creationId xmlns:a16="http://schemas.microsoft.com/office/drawing/2014/main" id="{C3AB8B41-7BD9-44AA-B986-74D53C9AF3C3}"/>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4" name="Freeform 35">
              <a:extLst>
                <a:ext uri="{FF2B5EF4-FFF2-40B4-BE49-F238E27FC236}">
                  <a16:creationId xmlns:a16="http://schemas.microsoft.com/office/drawing/2014/main" id="{EDE8817E-73C2-4561-8428-03CCAFF40CF8}"/>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5" name="Freeform 36">
              <a:extLst>
                <a:ext uri="{FF2B5EF4-FFF2-40B4-BE49-F238E27FC236}">
                  <a16:creationId xmlns:a16="http://schemas.microsoft.com/office/drawing/2014/main" id="{AF8224B5-9A1C-4DFC-9A81-E5FD62FB5640}"/>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6" name="Freeform 37">
              <a:extLst>
                <a:ext uri="{FF2B5EF4-FFF2-40B4-BE49-F238E27FC236}">
                  <a16:creationId xmlns:a16="http://schemas.microsoft.com/office/drawing/2014/main" id="{1C2A9587-67A6-4716-977B-862BFA82E668}"/>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7" name="Freeform 38">
              <a:extLst>
                <a:ext uri="{FF2B5EF4-FFF2-40B4-BE49-F238E27FC236}">
                  <a16:creationId xmlns:a16="http://schemas.microsoft.com/office/drawing/2014/main" id="{495A0897-65A5-4410-A4A7-BD794D83CDC3}"/>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8" name="Freeform 39">
              <a:extLst>
                <a:ext uri="{FF2B5EF4-FFF2-40B4-BE49-F238E27FC236}">
                  <a16:creationId xmlns:a16="http://schemas.microsoft.com/office/drawing/2014/main" id="{7E97296E-EB49-46E9-8E93-4AA5F3E541C7}"/>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9" name="Freeform 40">
              <a:extLst>
                <a:ext uri="{FF2B5EF4-FFF2-40B4-BE49-F238E27FC236}">
                  <a16:creationId xmlns:a16="http://schemas.microsoft.com/office/drawing/2014/main" id="{2F3461FC-DD4F-4CA4-B2A8-7F4F566F61F9}"/>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0" name="Freeform 41">
              <a:extLst>
                <a:ext uri="{FF2B5EF4-FFF2-40B4-BE49-F238E27FC236}">
                  <a16:creationId xmlns:a16="http://schemas.microsoft.com/office/drawing/2014/main" id="{8908A0F4-A93F-4BE5-8463-B36A8039B586}"/>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1" name="Freeform 42">
              <a:extLst>
                <a:ext uri="{FF2B5EF4-FFF2-40B4-BE49-F238E27FC236}">
                  <a16:creationId xmlns:a16="http://schemas.microsoft.com/office/drawing/2014/main" id="{24D30A92-E7FF-424A-B0A9-AC7FE32E7708}"/>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2" name="Freeform 43">
              <a:extLst>
                <a:ext uri="{FF2B5EF4-FFF2-40B4-BE49-F238E27FC236}">
                  <a16:creationId xmlns:a16="http://schemas.microsoft.com/office/drawing/2014/main" id="{B2A95380-ABEE-40CA-BBE5-1E3411D8CDED}"/>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3" name="Freeform 44">
              <a:extLst>
                <a:ext uri="{FF2B5EF4-FFF2-40B4-BE49-F238E27FC236}">
                  <a16:creationId xmlns:a16="http://schemas.microsoft.com/office/drawing/2014/main" id="{25364CF1-47E1-42AA-B408-1241E63E8C4D}"/>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4" name="Freeform 45">
              <a:extLst>
                <a:ext uri="{FF2B5EF4-FFF2-40B4-BE49-F238E27FC236}">
                  <a16:creationId xmlns:a16="http://schemas.microsoft.com/office/drawing/2014/main" id="{722A9A6F-E73A-4E34-A53F-A559E043C3E1}"/>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5" name="Freeform 46">
              <a:extLst>
                <a:ext uri="{FF2B5EF4-FFF2-40B4-BE49-F238E27FC236}">
                  <a16:creationId xmlns:a16="http://schemas.microsoft.com/office/drawing/2014/main" id="{7DC776F1-D1BF-4756-9B11-A3922DD28A59}"/>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6" name="Freeform 47">
              <a:extLst>
                <a:ext uri="{FF2B5EF4-FFF2-40B4-BE49-F238E27FC236}">
                  <a16:creationId xmlns:a16="http://schemas.microsoft.com/office/drawing/2014/main" id="{F702349C-C6E4-46A5-8802-BB88DD4BE29E}"/>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7" name="Freeform 48">
              <a:extLst>
                <a:ext uri="{FF2B5EF4-FFF2-40B4-BE49-F238E27FC236}">
                  <a16:creationId xmlns:a16="http://schemas.microsoft.com/office/drawing/2014/main" id="{346BC6D5-9E5A-4B92-9611-F9D07EF48525}"/>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8" name="Freeform 49">
              <a:extLst>
                <a:ext uri="{FF2B5EF4-FFF2-40B4-BE49-F238E27FC236}">
                  <a16:creationId xmlns:a16="http://schemas.microsoft.com/office/drawing/2014/main" id="{2A9DF814-73D8-4894-8B96-23B40E6E9089}"/>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9" name="Freeform 50">
              <a:extLst>
                <a:ext uri="{FF2B5EF4-FFF2-40B4-BE49-F238E27FC236}">
                  <a16:creationId xmlns:a16="http://schemas.microsoft.com/office/drawing/2014/main" id="{58C1703B-88EC-4C9F-B827-837D126B61D6}"/>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0" name="Freeform 51">
              <a:extLst>
                <a:ext uri="{FF2B5EF4-FFF2-40B4-BE49-F238E27FC236}">
                  <a16:creationId xmlns:a16="http://schemas.microsoft.com/office/drawing/2014/main" id="{7589E396-ADCF-4596-8DE4-4379AFCE7E22}"/>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1" name="Freeform 52">
              <a:extLst>
                <a:ext uri="{FF2B5EF4-FFF2-40B4-BE49-F238E27FC236}">
                  <a16:creationId xmlns:a16="http://schemas.microsoft.com/office/drawing/2014/main" id="{C49FDA79-CF20-4CA4-9EC3-273E88B10C6B}"/>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2" name="Freeform 53">
              <a:extLst>
                <a:ext uri="{FF2B5EF4-FFF2-40B4-BE49-F238E27FC236}">
                  <a16:creationId xmlns:a16="http://schemas.microsoft.com/office/drawing/2014/main" id="{EAF66CB7-8F32-4F0C-B5A2-11A6143DA74B}"/>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3" name="Freeform 54">
              <a:extLst>
                <a:ext uri="{FF2B5EF4-FFF2-40B4-BE49-F238E27FC236}">
                  <a16:creationId xmlns:a16="http://schemas.microsoft.com/office/drawing/2014/main" id="{DD4F44F0-927E-4351-9C37-2EE63B71F04A}"/>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4" name="Freeform 55">
              <a:extLst>
                <a:ext uri="{FF2B5EF4-FFF2-40B4-BE49-F238E27FC236}">
                  <a16:creationId xmlns:a16="http://schemas.microsoft.com/office/drawing/2014/main" id="{92AC303A-678D-4707-A16F-2DA1A07D9D64}"/>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5" name="Freeform 56">
              <a:extLst>
                <a:ext uri="{FF2B5EF4-FFF2-40B4-BE49-F238E27FC236}">
                  <a16:creationId xmlns:a16="http://schemas.microsoft.com/office/drawing/2014/main" id="{4BCFC9F6-3BBE-4394-851E-3738C7D6EB4E}"/>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6" name="Freeform 57">
              <a:extLst>
                <a:ext uri="{FF2B5EF4-FFF2-40B4-BE49-F238E27FC236}">
                  <a16:creationId xmlns:a16="http://schemas.microsoft.com/office/drawing/2014/main" id="{D4997C90-4986-45C1-9DAC-A5D26B02F3BD}"/>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7" name="Freeform 58">
              <a:extLst>
                <a:ext uri="{FF2B5EF4-FFF2-40B4-BE49-F238E27FC236}">
                  <a16:creationId xmlns:a16="http://schemas.microsoft.com/office/drawing/2014/main" id="{ACC13E25-4EE3-4A63-B0AF-2162BB78ECBF}"/>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8" name="Freeform 59">
              <a:extLst>
                <a:ext uri="{FF2B5EF4-FFF2-40B4-BE49-F238E27FC236}">
                  <a16:creationId xmlns:a16="http://schemas.microsoft.com/office/drawing/2014/main" id="{87AA0A80-577E-43A6-B738-0BAFE7F7B4EA}"/>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9" name="Freeform 60">
              <a:extLst>
                <a:ext uri="{FF2B5EF4-FFF2-40B4-BE49-F238E27FC236}">
                  <a16:creationId xmlns:a16="http://schemas.microsoft.com/office/drawing/2014/main" id="{3DBFF628-46A4-41BD-9FA9-3D4418E866E5}"/>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0" name="Freeform 61">
              <a:extLst>
                <a:ext uri="{FF2B5EF4-FFF2-40B4-BE49-F238E27FC236}">
                  <a16:creationId xmlns:a16="http://schemas.microsoft.com/office/drawing/2014/main" id="{D6413240-42B4-45DB-BBA2-56A1CDBD3C5B}"/>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1" name="Freeform 62">
              <a:extLst>
                <a:ext uri="{FF2B5EF4-FFF2-40B4-BE49-F238E27FC236}">
                  <a16:creationId xmlns:a16="http://schemas.microsoft.com/office/drawing/2014/main" id="{8AAB2B20-3978-4858-9836-C1351201A6F9}"/>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grpSp>
      <p:sp>
        <p:nvSpPr>
          <p:cNvPr id="66" name="Text Placeholder 135">
            <a:extLst>
              <a:ext uri="{FF2B5EF4-FFF2-40B4-BE49-F238E27FC236}">
                <a16:creationId xmlns:a16="http://schemas.microsoft.com/office/drawing/2014/main" id="{601F3602-2361-40F0-A995-ABA050961AB0}"/>
              </a:ext>
            </a:extLst>
          </p:cNvPr>
          <p:cNvSpPr>
            <a:spLocks noGrp="1"/>
          </p:cNvSpPr>
          <p:nvPr>
            <p:ph type="body" sz="quarter" idx="16" hasCustomPrompt="1"/>
          </p:nvPr>
        </p:nvSpPr>
        <p:spPr>
          <a:xfrm>
            <a:off x="607255" y="5338960"/>
            <a:ext cx="288000" cy="10800"/>
          </a:xfrm>
          <a:solidFill>
            <a:schemeClr val="tx2"/>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Tree>
    <p:extLst>
      <p:ext uri="{BB962C8B-B14F-4D97-AF65-F5344CB8AC3E}">
        <p14:creationId xmlns:p14="http://schemas.microsoft.com/office/powerpoint/2010/main" val="2268021966"/>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7C6C5FD4-26B4-4C9F-9FC8-80D375B3C3A3}"/>
              </a:ext>
            </a:extLst>
          </p:cNvPr>
          <p:cNvSpPr>
            <a:spLocks noGrp="1"/>
          </p:cNvSpPr>
          <p:nvPr>
            <p:ph type="sldNum" sz="quarter" idx="12"/>
          </p:nvPr>
        </p:nvSpPr>
        <p:spPr/>
        <p:txBody>
          <a:bodyPr/>
          <a:lstStyle/>
          <a:p>
            <a:fld id="{DC22DD25-61AE-413C-B4D2-EF2365C9B2E1}" type="slidenum">
              <a:rPr lang="en-AU" smtClean="0"/>
              <a:t>‹#›</a:t>
            </a:fld>
            <a:endParaRPr lang="en-AU"/>
          </a:p>
        </p:txBody>
      </p:sp>
      <p:sp>
        <p:nvSpPr>
          <p:cNvPr id="64" name="Title 63">
            <a:extLst>
              <a:ext uri="{FF2B5EF4-FFF2-40B4-BE49-F238E27FC236}">
                <a16:creationId xmlns:a16="http://schemas.microsoft.com/office/drawing/2014/main" id="{6588F683-12EB-403B-8215-D3E833481636}"/>
              </a:ext>
            </a:extLst>
          </p:cNvPr>
          <p:cNvSpPr>
            <a:spLocks noGrp="1"/>
          </p:cNvSpPr>
          <p:nvPr>
            <p:ph type="title"/>
          </p:nvPr>
        </p:nvSpPr>
        <p:spPr/>
        <p:txBody>
          <a:bodyPr/>
          <a:lstStyle/>
          <a:p>
            <a:r>
              <a:rPr lang="en-US"/>
              <a:t>Click to edit Master title style</a:t>
            </a:r>
            <a:endParaRPr lang="en-AU"/>
          </a:p>
        </p:txBody>
      </p:sp>
    </p:spTree>
    <p:extLst>
      <p:ext uri="{BB962C8B-B14F-4D97-AF65-F5344CB8AC3E}">
        <p14:creationId xmlns:p14="http://schemas.microsoft.com/office/powerpoint/2010/main" val="2417721253"/>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Title Slide-Discovery">
    <p:spTree>
      <p:nvGrpSpPr>
        <p:cNvPr id="1" name=""/>
        <p:cNvGrpSpPr/>
        <p:nvPr/>
      </p:nvGrpSpPr>
      <p:grpSpPr>
        <a:xfrm>
          <a:off x="0" y="0"/>
          <a:ext cx="0" cy="0"/>
          <a:chOff x="0" y="0"/>
          <a:chExt cx="0" cy="0"/>
        </a:xfrm>
      </p:grpSpPr>
      <p:sp>
        <p:nvSpPr>
          <p:cNvPr id="12" name="Rectangle 11">
            <a:extLst>
              <a:ext uri="{FF2B5EF4-FFF2-40B4-BE49-F238E27FC236}">
                <a16:creationId xmlns:a16="http://schemas.microsoft.com/office/drawing/2014/main" id="{4A3F1C04-3200-4425-86D0-2F9E2EAC9EF4}"/>
              </a:ext>
            </a:extLst>
          </p:cNvPr>
          <p:cNvSpPr/>
          <p:nvPr userDrawn="1"/>
        </p:nvSpPr>
        <p:spPr>
          <a:xfrm>
            <a:off x="-1" y="-1"/>
            <a:ext cx="12204001" cy="685800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4772203"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1200"/>
              </a:spcAft>
              <a:buNone/>
              <a:defRPr sz="3800" b="1">
                <a:solidFill>
                  <a:schemeClr val="bg1"/>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title</a:t>
            </a:r>
          </a:p>
          <a:p>
            <a:pPr lvl="1"/>
            <a:r>
              <a:rPr lang="en-AU" noProof="0" dirty="0"/>
              <a:t>Two</a:t>
            </a:r>
          </a:p>
          <a:p>
            <a:pPr lvl="2"/>
            <a:r>
              <a:rPr lang="en-AU" noProof="0" dirty="0"/>
              <a:t>Three</a:t>
            </a:r>
          </a:p>
          <a:p>
            <a:pPr lvl="8"/>
            <a:r>
              <a:rPr lang="en-AU" noProof="0" dirty="0"/>
              <a:t>four</a:t>
            </a:r>
          </a:p>
        </p:txBody>
      </p:sp>
      <p:grpSp>
        <p:nvGrpSpPr>
          <p:cNvPr id="67" name="Group 4">
            <a:extLst>
              <a:ext uri="{FF2B5EF4-FFF2-40B4-BE49-F238E27FC236}">
                <a16:creationId xmlns:a16="http://schemas.microsoft.com/office/drawing/2014/main" id="{17413FA8-B926-4F79-BE67-4D826E059498}"/>
              </a:ext>
            </a:extLst>
          </p:cNvPr>
          <p:cNvGrpSpPr>
            <a:grpSpLocks noChangeAspect="1"/>
          </p:cNvGrpSpPr>
          <p:nvPr userDrawn="1"/>
        </p:nvGrpSpPr>
        <p:grpSpPr bwMode="auto">
          <a:xfrm>
            <a:off x="421066" y="453777"/>
            <a:ext cx="1662286" cy="1666547"/>
            <a:chOff x="2864" y="1181"/>
            <a:chExt cx="1952" cy="1957"/>
          </a:xfrm>
        </p:grpSpPr>
        <p:sp>
          <p:nvSpPr>
            <p:cNvPr id="68" name="AutoShape 3">
              <a:extLst>
                <a:ext uri="{FF2B5EF4-FFF2-40B4-BE49-F238E27FC236}">
                  <a16:creationId xmlns:a16="http://schemas.microsoft.com/office/drawing/2014/main" id="{67A0898D-5E9C-4ECA-8716-B27BD4E303A7}"/>
                </a:ext>
              </a:extLst>
            </p:cNvPr>
            <p:cNvSpPr>
              <a:spLocks noChangeAspect="1" noChangeArrowheads="1" noTextEdit="1"/>
            </p:cNvSpPr>
            <p:nvPr userDrawn="1"/>
          </p:nvSpPr>
          <p:spPr bwMode="auto">
            <a:xfrm>
              <a:off x="2864" y="1182"/>
              <a:ext cx="1952" cy="19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69" name="Rectangle 5">
              <a:extLst>
                <a:ext uri="{FF2B5EF4-FFF2-40B4-BE49-F238E27FC236}">
                  <a16:creationId xmlns:a16="http://schemas.microsoft.com/office/drawing/2014/main" id="{239A1E07-3A1C-41F5-92ED-8B3567E0FF12}"/>
                </a:ext>
              </a:extLst>
            </p:cNvPr>
            <p:cNvSpPr>
              <a:spLocks noChangeArrowheads="1"/>
            </p:cNvSpPr>
            <p:nvPr userDrawn="1"/>
          </p:nvSpPr>
          <p:spPr bwMode="auto">
            <a:xfrm>
              <a:off x="2865" y="1181"/>
              <a:ext cx="1950" cy="1957"/>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0" name="Freeform 6">
              <a:extLst>
                <a:ext uri="{FF2B5EF4-FFF2-40B4-BE49-F238E27FC236}">
                  <a16:creationId xmlns:a16="http://schemas.microsoft.com/office/drawing/2014/main" id="{E9D6C4A4-2B67-4288-817E-9A4BFFCA3065}"/>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1" name="Freeform 7">
              <a:extLst>
                <a:ext uri="{FF2B5EF4-FFF2-40B4-BE49-F238E27FC236}">
                  <a16:creationId xmlns:a16="http://schemas.microsoft.com/office/drawing/2014/main" id="{6B8D6F90-2C6B-4628-AE61-C65FEE487816}"/>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2" name="Freeform 8">
              <a:extLst>
                <a:ext uri="{FF2B5EF4-FFF2-40B4-BE49-F238E27FC236}">
                  <a16:creationId xmlns:a16="http://schemas.microsoft.com/office/drawing/2014/main" id="{C0E4DAA6-41BC-4FB2-8CF3-65E9131F42E1}"/>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3" name="Freeform 9">
              <a:extLst>
                <a:ext uri="{FF2B5EF4-FFF2-40B4-BE49-F238E27FC236}">
                  <a16:creationId xmlns:a16="http://schemas.microsoft.com/office/drawing/2014/main" id="{2474DAF8-D7A5-411C-A001-70D5A07D88EE}"/>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4" name="Freeform 10">
              <a:extLst>
                <a:ext uri="{FF2B5EF4-FFF2-40B4-BE49-F238E27FC236}">
                  <a16:creationId xmlns:a16="http://schemas.microsoft.com/office/drawing/2014/main" id="{06B8E519-0572-4B3F-9254-9C405ADACCDA}"/>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5" name="Freeform 11">
              <a:extLst>
                <a:ext uri="{FF2B5EF4-FFF2-40B4-BE49-F238E27FC236}">
                  <a16:creationId xmlns:a16="http://schemas.microsoft.com/office/drawing/2014/main" id="{4DA47499-7EFA-44C7-93C9-40237E640F5E}"/>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6" name="Freeform 12">
              <a:extLst>
                <a:ext uri="{FF2B5EF4-FFF2-40B4-BE49-F238E27FC236}">
                  <a16:creationId xmlns:a16="http://schemas.microsoft.com/office/drawing/2014/main" id="{C8EA471D-6FAF-4C4F-B21D-814C5991B985}"/>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7" name="Freeform 13">
              <a:extLst>
                <a:ext uri="{FF2B5EF4-FFF2-40B4-BE49-F238E27FC236}">
                  <a16:creationId xmlns:a16="http://schemas.microsoft.com/office/drawing/2014/main" id="{BEC055FD-07C4-4F86-A926-EFFCD0E7041A}"/>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8" name="Freeform 14">
              <a:extLst>
                <a:ext uri="{FF2B5EF4-FFF2-40B4-BE49-F238E27FC236}">
                  <a16:creationId xmlns:a16="http://schemas.microsoft.com/office/drawing/2014/main" id="{DBC8C3F1-E782-4E33-8648-C0D9005D2F29}"/>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37" name="Freeform 15">
              <a:extLst>
                <a:ext uri="{FF2B5EF4-FFF2-40B4-BE49-F238E27FC236}">
                  <a16:creationId xmlns:a16="http://schemas.microsoft.com/office/drawing/2014/main" id="{511543D3-2D83-4FA7-A510-0D59ED4DFDA1}"/>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1" name="Freeform 16">
              <a:extLst>
                <a:ext uri="{FF2B5EF4-FFF2-40B4-BE49-F238E27FC236}">
                  <a16:creationId xmlns:a16="http://schemas.microsoft.com/office/drawing/2014/main" id="{5C99A006-6A36-4318-A0F6-FC763AF1FDD6}"/>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2" name="Freeform 17">
              <a:extLst>
                <a:ext uri="{FF2B5EF4-FFF2-40B4-BE49-F238E27FC236}">
                  <a16:creationId xmlns:a16="http://schemas.microsoft.com/office/drawing/2014/main" id="{D65C69B5-F055-4C41-976C-E6733BC98A10}"/>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3" name="Freeform 18">
              <a:extLst>
                <a:ext uri="{FF2B5EF4-FFF2-40B4-BE49-F238E27FC236}">
                  <a16:creationId xmlns:a16="http://schemas.microsoft.com/office/drawing/2014/main" id="{1A3177FB-A0BD-4B08-B181-14A829DF1BFF}"/>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4" name="Freeform 19">
              <a:extLst>
                <a:ext uri="{FF2B5EF4-FFF2-40B4-BE49-F238E27FC236}">
                  <a16:creationId xmlns:a16="http://schemas.microsoft.com/office/drawing/2014/main" id="{3528B336-8FBC-4C1E-B4B2-C99449F8E8B5}"/>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5" name="Freeform 20">
              <a:extLst>
                <a:ext uri="{FF2B5EF4-FFF2-40B4-BE49-F238E27FC236}">
                  <a16:creationId xmlns:a16="http://schemas.microsoft.com/office/drawing/2014/main" id="{BD4F46C1-2FE6-44C8-A55E-45E98246F6D5}"/>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8" name="Rectangle 21">
              <a:extLst>
                <a:ext uri="{FF2B5EF4-FFF2-40B4-BE49-F238E27FC236}">
                  <a16:creationId xmlns:a16="http://schemas.microsoft.com/office/drawing/2014/main" id="{09DD4248-B5EF-40DF-AEE7-8BD9A8A7418A}"/>
                </a:ext>
              </a:extLst>
            </p:cNvPr>
            <p:cNvSpPr>
              <a:spLocks noChangeArrowheads="1"/>
            </p:cNvSpPr>
            <p:nvPr userDrawn="1"/>
          </p:nvSpPr>
          <p:spPr bwMode="auto">
            <a:xfrm>
              <a:off x="3108" y="2653"/>
              <a:ext cx="1477" cy="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9" name="Freeform 22">
              <a:extLst>
                <a:ext uri="{FF2B5EF4-FFF2-40B4-BE49-F238E27FC236}">
                  <a16:creationId xmlns:a16="http://schemas.microsoft.com/office/drawing/2014/main" id="{0EF4CE3A-3112-407D-B00C-337ACD7FDA2F}"/>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0" name="Freeform 23">
              <a:extLst>
                <a:ext uri="{FF2B5EF4-FFF2-40B4-BE49-F238E27FC236}">
                  <a16:creationId xmlns:a16="http://schemas.microsoft.com/office/drawing/2014/main" id="{EEE8532D-E6E7-4BD0-9A45-58E8A1A93DCA}"/>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1" name="Freeform 24">
              <a:extLst>
                <a:ext uri="{FF2B5EF4-FFF2-40B4-BE49-F238E27FC236}">
                  <a16:creationId xmlns:a16="http://schemas.microsoft.com/office/drawing/2014/main" id="{2B2B85B8-C753-425A-ACC5-3B2B2268FEA5}"/>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2" name="Freeform 25">
              <a:extLst>
                <a:ext uri="{FF2B5EF4-FFF2-40B4-BE49-F238E27FC236}">
                  <a16:creationId xmlns:a16="http://schemas.microsoft.com/office/drawing/2014/main" id="{023916B4-1AD7-4055-9353-DB438003EFC6}"/>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3" name="Freeform 26">
              <a:extLst>
                <a:ext uri="{FF2B5EF4-FFF2-40B4-BE49-F238E27FC236}">
                  <a16:creationId xmlns:a16="http://schemas.microsoft.com/office/drawing/2014/main" id="{6D2086AF-BC95-4BE8-AB84-A66F4C80A6D8}"/>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4" name="Freeform 27">
              <a:extLst>
                <a:ext uri="{FF2B5EF4-FFF2-40B4-BE49-F238E27FC236}">
                  <a16:creationId xmlns:a16="http://schemas.microsoft.com/office/drawing/2014/main" id="{E7A147C6-9FDA-4D95-A42A-92861D17D69A}"/>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5" name="Freeform 28">
              <a:extLst>
                <a:ext uri="{FF2B5EF4-FFF2-40B4-BE49-F238E27FC236}">
                  <a16:creationId xmlns:a16="http://schemas.microsoft.com/office/drawing/2014/main" id="{45D5BF2A-EF85-417C-B03F-30CEAE118D7D}"/>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6" name="Freeform 29">
              <a:extLst>
                <a:ext uri="{FF2B5EF4-FFF2-40B4-BE49-F238E27FC236}">
                  <a16:creationId xmlns:a16="http://schemas.microsoft.com/office/drawing/2014/main" id="{795098EC-2ACB-4C39-AA2D-A12FF06BA72A}"/>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7" name="Freeform 30">
              <a:extLst>
                <a:ext uri="{FF2B5EF4-FFF2-40B4-BE49-F238E27FC236}">
                  <a16:creationId xmlns:a16="http://schemas.microsoft.com/office/drawing/2014/main" id="{447048D5-71A3-4A33-9E51-0388E2EC900F}"/>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8" name="Freeform 31">
              <a:extLst>
                <a:ext uri="{FF2B5EF4-FFF2-40B4-BE49-F238E27FC236}">
                  <a16:creationId xmlns:a16="http://schemas.microsoft.com/office/drawing/2014/main" id="{5866A8C0-C096-47DA-9C8E-D82E74E47906}"/>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9" name="Freeform 32">
              <a:extLst>
                <a:ext uri="{FF2B5EF4-FFF2-40B4-BE49-F238E27FC236}">
                  <a16:creationId xmlns:a16="http://schemas.microsoft.com/office/drawing/2014/main" id="{4B91E936-1F6C-4BAE-9F8C-2A198926D735}"/>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0" name="Freeform 34">
              <a:extLst>
                <a:ext uri="{FF2B5EF4-FFF2-40B4-BE49-F238E27FC236}">
                  <a16:creationId xmlns:a16="http://schemas.microsoft.com/office/drawing/2014/main" id="{88823701-A9F3-4323-AD0C-A2AD4BE0B93E}"/>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1" name="Freeform 35">
              <a:extLst>
                <a:ext uri="{FF2B5EF4-FFF2-40B4-BE49-F238E27FC236}">
                  <a16:creationId xmlns:a16="http://schemas.microsoft.com/office/drawing/2014/main" id="{C495104A-F915-4B0C-961E-EF42EEA3C8FB}"/>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2" name="Freeform 36">
              <a:extLst>
                <a:ext uri="{FF2B5EF4-FFF2-40B4-BE49-F238E27FC236}">
                  <a16:creationId xmlns:a16="http://schemas.microsoft.com/office/drawing/2014/main" id="{6A51DB3B-303A-4D1F-A5E4-A76D700245E2}"/>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3" name="Freeform 37">
              <a:extLst>
                <a:ext uri="{FF2B5EF4-FFF2-40B4-BE49-F238E27FC236}">
                  <a16:creationId xmlns:a16="http://schemas.microsoft.com/office/drawing/2014/main" id="{E2E2D34A-EEA4-4A9C-81F3-B794F5CEFE15}"/>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4" name="Freeform 38">
              <a:extLst>
                <a:ext uri="{FF2B5EF4-FFF2-40B4-BE49-F238E27FC236}">
                  <a16:creationId xmlns:a16="http://schemas.microsoft.com/office/drawing/2014/main" id="{8B3BECFC-710D-46F1-96FF-B5371F927C1D}"/>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5" name="Freeform 39">
              <a:extLst>
                <a:ext uri="{FF2B5EF4-FFF2-40B4-BE49-F238E27FC236}">
                  <a16:creationId xmlns:a16="http://schemas.microsoft.com/office/drawing/2014/main" id="{90665531-8DF2-4759-B8DB-FEF6D91D48E2}"/>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6" name="Freeform 40">
              <a:extLst>
                <a:ext uri="{FF2B5EF4-FFF2-40B4-BE49-F238E27FC236}">
                  <a16:creationId xmlns:a16="http://schemas.microsoft.com/office/drawing/2014/main" id="{26F566F5-E589-4F94-81DD-DD2CA39F8557}"/>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7" name="Freeform 41">
              <a:extLst>
                <a:ext uri="{FF2B5EF4-FFF2-40B4-BE49-F238E27FC236}">
                  <a16:creationId xmlns:a16="http://schemas.microsoft.com/office/drawing/2014/main" id="{AD2F1B90-FBA5-468A-ADE5-6AF4A8487097}"/>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8" name="Freeform 42">
              <a:extLst>
                <a:ext uri="{FF2B5EF4-FFF2-40B4-BE49-F238E27FC236}">
                  <a16:creationId xmlns:a16="http://schemas.microsoft.com/office/drawing/2014/main" id="{2FD588FF-B434-4865-9645-F295045E86D6}"/>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9" name="Freeform 43">
              <a:extLst>
                <a:ext uri="{FF2B5EF4-FFF2-40B4-BE49-F238E27FC236}">
                  <a16:creationId xmlns:a16="http://schemas.microsoft.com/office/drawing/2014/main" id="{19302DA6-B22F-4EF5-A69A-ABD9063A84FF}"/>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0" name="Freeform 44">
              <a:extLst>
                <a:ext uri="{FF2B5EF4-FFF2-40B4-BE49-F238E27FC236}">
                  <a16:creationId xmlns:a16="http://schemas.microsoft.com/office/drawing/2014/main" id="{FE7EC85F-4555-4FCA-8CCD-19C42F488E4D}"/>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1" name="Freeform 45">
              <a:extLst>
                <a:ext uri="{FF2B5EF4-FFF2-40B4-BE49-F238E27FC236}">
                  <a16:creationId xmlns:a16="http://schemas.microsoft.com/office/drawing/2014/main" id="{1962168F-4DE0-46A6-8EFD-C4A1BA3751FC}"/>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2" name="Freeform 46">
              <a:extLst>
                <a:ext uri="{FF2B5EF4-FFF2-40B4-BE49-F238E27FC236}">
                  <a16:creationId xmlns:a16="http://schemas.microsoft.com/office/drawing/2014/main" id="{7B9E10B1-1CAA-4E4C-B256-1BA034A29264}"/>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3" name="Freeform 47">
              <a:extLst>
                <a:ext uri="{FF2B5EF4-FFF2-40B4-BE49-F238E27FC236}">
                  <a16:creationId xmlns:a16="http://schemas.microsoft.com/office/drawing/2014/main" id="{A8D8148A-C053-4A37-844E-75EF04169079}"/>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4" name="Freeform 48">
              <a:extLst>
                <a:ext uri="{FF2B5EF4-FFF2-40B4-BE49-F238E27FC236}">
                  <a16:creationId xmlns:a16="http://schemas.microsoft.com/office/drawing/2014/main" id="{A20CEF9E-743B-4F98-9FF0-EBBBC4FEB207}"/>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5" name="Freeform 49">
              <a:extLst>
                <a:ext uri="{FF2B5EF4-FFF2-40B4-BE49-F238E27FC236}">
                  <a16:creationId xmlns:a16="http://schemas.microsoft.com/office/drawing/2014/main" id="{B790B20E-FD43-462D-8007-EC2B15D8FCFA}"/>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6" name="Freeform 50">
              <a:extLst>
                <a:ext uri="{FF2B5EF4-FFF2-40B4-BE49-F238E27FC236}">
                  <a16:creationId xmlns:a16="http://schemas.microsoft.com/office/drawing/2014/main" id="{3DCCF01C-7444-4B23-BDF1-D8027642EA28}"/>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7" name="Freeform 51">
              <a:extLst>
                <a:ext uri="{FF2B5EF4-FFF2-40B4-BE49-F238E27FC236}">
                  <a16:creationId xmlns:a16="http://schemas.microsoft.com/office/drawing/2014/main" id="{9C1F7A58-7A43-4EF6-8310-FC2223E34915}"/>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8" name="Freeform 52">
              <a:extLst>
                <a:ext uri="{FF2B5EF4-FFF2-40B4-BE49-F238E27FC236}">
                  <a16:creationId xmlns:a16="http://schemas.microsoft.com/office/drawing/2014/main" id="{CFADC32E-9FC7-4E6E-842D-E7A407A371B4}"/>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9" name="Freeform 53">
              <a:extLst>
                <a:ext uri="{FF2B5EF4-FFF2-40B4-BE49-F238E27FC236}">
                  <a16:creationId xmlns:a16="http://schemas.microsoft.com/office/drawing/2014/main" id="{D5B27FA2-8D3C-408A-9480-A049E6D384DF}"/>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0" name="Freeform 54">
              <a:extLst>
                <a:ext uri="{FF2B5EF4-FFF2-40B4-BE49-F238E27FC236}">
                  <a16:creationId xmlns:a16="http://schemas.microsoft.com/office/drawing/2014/main" id="{1FE7A3D8-FB06-4617-BFC5-9D2DCCA8ABFD}"/>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1" name="Freeform 55">
              <a:extLst>
                <a:ext uri="{FF2B5EF4-FFF2-40B4-BE49-F238E27FC236}">
                  <a16:creationId xmlns:a16="http://schemas.microsoft.com/office/drawing/2014/main" id="{465E4A38-A19E-4A38-8E8A-A82D12FA566B}"/>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2" name="Freeform 56">
              <a:extLst>
                <a:ext uri="{FF2B5EF4-FFF2-40B4-BE49-F238E27FC236}">
                  <a16:creationId xmlns:a16="http://schemas.microsoft.com/office/drawing/2014/main" id="{A1F24538-62EE-43F6-AFF0-9E5AC6235F23}"/>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3" name="Freeform 57">
              <a:extLst>
                <a:ext uri="{FF2B5EF4-FFF2-40B4-BE49-F238E27FC236}">
                  <a16:creationId xmlns:a16="http://schemas.microsoft.com/office/drawing/2014/main" id="{E45D68DF-3FB9-4397-9E42-B8F0FD2CBC41}"/>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4" name="Freeform 58">
              <a:extLst>
                <a:ext uri="{FF2B5EF4-FFF2-40B4-BE49-F238E27FC236}">
                  <a16:creationId xmlns:a16="http://schemas.microsoft.com/office/drawing/2014/main" id="{A559BEA7-D8F9-48FE-8B9C-D2CC236311E5}"/>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5" name="Freeform 59">
              <a:extLst>
                <a:ext uri="{FF2B5EF4-FFF2-40B4-BE49-F238E27FC236}">
                  <a16:creationId xmlns:a16="http://schemas.microsoft.com/office/drawing/2014/main" id="{00C3857F-D388-4662-B791-624CEA2D4E48}"/>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6" name="Freeform 60">
              <a:extLst>
                <a:ext uri="{FF2B5EF4-FFF2-40B4-BE49-F238E27FC236}">
                  <a16:creationId xmlns:a16="http://schemas.microsoft.com/office/drawing/2014/main" id="{509EDC47-72F4-4A73-A0DC-EFEEA7F78BF5}"/>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7" name="Freeform 61">
              <a:extLst>
                <a:ext uri="{FF2B5EF4-FFF2-40B4-BE49-F238E27FC236}">
                  <a16:creationId xmlns:a16="http://schemas.microsoft.com/office/drawing/2014/main" id="{82FD3E03-FA3C-47B4-A46E-1FDBD51C45CF}"/>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8" name="Freeform 62">
              <a:extLst>
                <a:ext uri="{FF2B5EF4-FFF2-40B4-BE49-F238E27FC236}">
                  <a16:creationId xmlns:a16="http://schemas.microsoft.com/office/drawing/2014/main" id="{B71695B0-B6B0-40D5-8FAF-58EC726C64E7}"/>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grpSp>
      <p:sp>
        <p:nvSpPr>
          <p:cNvPr id="79" name="Freeform: Shape 78">
            <a:extLst>
              <a:ext uri="{FF2B5EF4-FFF2-40B4-BE49-F238E27FC236}">
                <a16:creationId xmlns:a16="http://schemas.microsoft.com/office/drawing/2014/main" id="{9821C742-34A7-4634-ABFF-1A8C76DB814E}"/>
              </a:ext>
            </a:extLst>
          </p:cNvPr>
          <p:cNvSpPr/>
          <p:nvPr userDrawn="1"/>
        </p:nvSpPr>
        <p:spPr>
          <a:xfrm>
            <a:off x="6272240" y="1030147"/>
            <a:ext cx="5919758" cy="5825419"/>
          </a:xfrm>
          <a:custGeom>
            <a:avLst/>
            <a:gdLst>
              <a:gd name="connsiteX0" fmla="*/ 5919758 w 5919758"/>
              <a:gd name="connsiteY0" fmla="*/ 0 h 5825419"/>
              <a:gd name="connsiteX1" fmla="*/ 5919758 w 5919758"/>
              <a:gd name="connsiteY1" fmla="*/ 5825419 h 5825419"/>
              <a:gd name="connsiteX2" fmla="*/ 1120273 w 5919758"/>
              <a:gd name="connsiteY2" fmla="*/ 5825419 h 5825419"/>
              <a:gd name="connsiteX3" fmla="*/ 0 w 5919758"/>
              <a:gd name="connsiteY3" fmla="*/ 1588036 h 5825419"/>
            </a:gdLst>
            <a:ahLst/>
            <a:cxnLst>
              <a:cxn ang="0">
                <a:pos x="connsiteX0" y="connsiteY0"/>
              </a:cxn>
              <a:cxn ang="0">
                <a:pos x="connsiteX1" y="connsiteY1"/>
              </a:cxn>
              <a:cxn ang="0">
                <a:pos x="connsiteX2" y="connsiteY2"/>
              </a:cxn>
              <a:cxn ang="0">
                <a:pos x="connsiteX3" y="connsiteY3"/>
              </a:cxn>
            </a:cxnLst>
            <a:rect l="l" t="t" r="r" b="b"/>
            <a:pathLst>
              <a:path w="5919758" h="5825419">
                <a:moveTo>
                  <a:pt x="5919758" y="0"/>
                </a:moveTo>
                <a:lnTo>
                  <a:pt x="5919758" y="5825419"/>
                </a:lnTo>
                <a:lnTo>
                  <a:pt x="1120273" y="5825419"/>
                </a:lnTo>
                <a:lnTo>
                  <a:pt x="0" y="1588036"/>
                </a:lnTo>
                <a:close/>
              </a:path>
            </a:pathLst>
          </a:custGeom>
          <a:blipFill dpi="0" rotWithShape="1">
            <a:blip r:embed="rId2" cstate="screen">
              <a:extLst>
                <a:ext uri="{28A0092B-C50C-407E-A947-70E740481C1C}">
                  <a14:useLocalDpi xmlns:a14="http://schemas.microsoft.com/office/drawing/2010/main"/>
                </a:ext>
              </a:extLst>
            </a:blip>
            <a:srcRect/>
            <a:stretch>
              <a:fillRect l="-79808" t="-43218" r="-79808" b="-43218"/>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81" name="Text Placeholder 140">
            <a:extLst>
              <a:ext uri="{FF2B5EF4-FFF2-40B4-BE49-F238E27FC236}">
                <a16:creationId xmlns:a16="http://schemas.microsoft.com/office/drawing/2014/main" id="{E2C11A33-E2C2-4ED9-A0FF-F9E78469F2CE}"/>
              </a:ext>
            </a:extLst>
          </p:cNvPr>
          <p:cNvSpPr>
            <a:spLocks noGrp="1"/>
          </p:cNvSpPr>
          <p:nvPr>
            <p:ph type="body" sz="quarter" idx="17" hasCustomPrompt="1"/>
          </p:nvPr>
        </p:nvSpPr>
        <p:spPr>
          <a:xfrm>
            <a:off x="500063" y="5394937"/>
            <a:ext cx="4772202" cy="707231"/>
          </a:xfrm>
        </p:spPr>
        <p:txBody>
          <a:bodyPr>
            <a:normAutofit/>
          </a:bodyPr>
          <a:lstStyle>
            <a:lvl1pPr>
              <a:spcBef>
                <a:spcPts val="0"/>
              </a:spcBef>
              <a:spcAft>
                <a:spcPts val="600"/>
              </a:spcAft>
              <a:defRPr sz="1600" b="1">
                <a:solidFill>
                  <a:schemeClr val="bg1"/>
                </a:solidFill>
              </a:defRPr>
            </a:lvl1pPr>
            <a:lvl2pPr marL="0" indent="0">
              <a:spcBef>
                <a:spcPts val="0"/>
              </a:spcBef>
              <a:buNone/>
              <a:defRPr sz="1600">
                <a:solidFill>
                  <a:schemeClr val="bg1"/>
                </a:solidFill>
              </a:defRPr>
            </a:lvl2pPr>
            <a:lvl3pPr marL="0" indent="0">
              <a:spcBef>
                <a:spcPts val="0"/>
              </a:spcBef>
              <a:buNone/>
              <a:defRPr sz="1600" b="0">
                <a:solidFill>
                  <a:schemeClr val="bg1"/>
                </a:solidFill>
              </a:defRPr>
            </a:lvl3pPr>
            <a:lvl4pPr>
              <a:spcBef>
                <a:spcPts val="0"/>
              </a:spcBef>
              <a:defRPr sz="1600" b="0">
                <a:solidFill>
                  <a:schemeClr val="bg1"/>
                </a:solidFill>
              </a:defRPr>
            </a:lvl4pPr>
            <a:lvl5pPr>
              <a:spcBef>
                <a:spcPts val="0"/>
              </a:spcBef>
              <a:defRPr sz="1600" b="0">
                <a:solidFill>
                  <a:schemeClr val="bg1"/>
                </a:solidFill>
              </a:defRPr>
            </a:lvl5pPr>
            <a:lvl6pPr>
              <a:spcBef>
                <a:spcPts val="0"/>
              </a:spcBef>
              <a:defRPr sz="1600" b="0">
                <a:solidFill>
                  <a:schemeClr val="bg1"/>
                </a:solidFill>
              </a:defRPr>
            </a:lvl6pPr>
            <a:lvl7pPr>
              <a:spcBef>
                <a:spcPts val="0"/>
              </a:spcBef>
              <a:defRPr sz="1600" b="0">
                <a:solidFill>
                  <a:schemeClr val="bg1"/>
                </a:solidFill>
              </a:defRPr>
            </a:lvl7pPr>
            <a:lvl8pPr>
              <a:spcBef>
                <a:spcPts val="0"/>
              </a:spcBef>
              <a:defRPr sz="1600">
                <a:solidFill>
                  <a:schemeClr val="bg1"/>
                </a:solidFill>
              </a:defRPr>
            </a:lvl8pPr>
            <a:lvl9pPr>
              <a:spcBef>
                <a:spcPts val="0"/>
              </a:spcBef>
              <a:defRPr sz="1600">
                <a:solidFill>
                  <a:schemeClr val="bg1"/>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66" name="Text Placeholder 135">
            <a:extLst>
              <a:ext uri="{FF2B5EF4-FFF2-40B4-BE49-F238E27FC236}">
                <a16:creationId xmlns:a16="http://schemas.microsoft.com/office/drawing/2014/main" id="{CFA768B8-D2D1-447E-9F0E-47C681CCC996}"/>
              </a:ext>
            </a:extLst>
          </p:cNvPr>
          <p:cNvSpPr>
            <a:spLocks noGrp="1"/>
          </p:cNvSpPr>
          <p:nvPr>
            <p:ph type="body" sz="quarter" idx="16" hasCustomPrompt="1"/>
          </p:nvPr>
        </p:nvSpPr>
        <p:spPr>
          <a:xfrm>
            <a:off x="607255" y="5338960"/>
            <a:ext cx="288000" cy="10800"/>
          </a:xfrm>
          <a:solidFill>
            <a:schemeClr val="bg1"/>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Tree>
    <p:extLst>
      <p:ext uri="{BB962C8B-B14F-4D97-AF65-F5344CB8AC3E}">
        <p14:creationId xmlns:p14="http://schemas.microsoft.com/office/powerpoint/2010/main" val="578477162"/>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Title Slide-Fluidity">
    <p:spTree>
      <p:nvGrpSpPr>
        <p:cNvPr id="1" name=""/>
        <p:cNvGrpSpPr/>
        <p:nvPr/>
      </p:nvGrpSpPr>
      <p:grpSpPr>
        <a:xfrm>
          <a:off x="0" y="0"/>
          <a:ext cx="0" cy="0"/>
          <a:chOff x="0" y="0"/>
          <a:chExt cx="0" cy="0"/>
        </a:xfrm>
      </p:grpSpPr>
      <p:sp>
        <p:nvSpPr>
          <p:cNvPr id="12" name="Rectangle 11">
            <a:extLst>
              <a:ext uri="{FF2B5EF4-FFF2-40B4-BE49-F238E27FC236}">
                <a16:creationId xmlns:a16="http://schemas.microsoft.com/office/drawing/2014/main" id="{4A3F1C04-3200-4425-86D0-2F9E2EAC9EF4}"/>
              </a:ext>
            </a:extLst>
          </p:cNvPr>
          <p:cNvSpPr/>
          <p:nvPr userDrawn="1"/>
        </p:nvSpPr>
        <p:spPr>
          <a:xfrm>
            <a:off x="-1" y="-1"/>
            <a:ext cx="12204001" cy="685800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4772203"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1200"/>
              </a:spcAft>
              <a:buNone/>
              <a:defRPr sz="3800" b="1">
                <a:solidFill>
                  <a:schemeClr val="bg1"/>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title</a:t>
            </a:r>
          </a:p>
          <a:p>
            <a:pPr lvl="1"/>
            <a:r>
              <a:rPr lang="en-AU" noProof="0" dirty="0"/>
              <a:t>Two</a:t>
            </a:r>
          </a:p>
          <a:p>
            <a:pPr lvl="2"/>
            <a:r>
              <a:rPr lang="en-AU" noProof="0" dirty="0"/>
              <a:t>Three</a:t>
            </a:r>
          </a:p>
          <a:p>
            <a:pPr lvl="8"/>
            <a:r>
              <a:rPr lang="en-AU" noProof="0" dirty="0"/>
              <a:t>four</a:t>
            </a:r>
          </a:p>
        </p:txBody>
      </p:sp>
      <p:grpSp>
        <p:nvGrpSpPr>
          <p:cNvPr id="67" name="Group 4">
            <a:extLst>
              <a:ext uri="{FF2B5EF4-FFF2-40B4-BE49-F238E27FC236}">
                <a16:creationId xmlns:a16="http://schemas.microsoft.com/office/drawing/2014/main" id="{17413FA8-B926-4F79-BE67-4D826E059498}"/>
              </a:ext>
            </a:extLst>
          </p:cNvPr>
          <p:cNvGrpSpPr>
            <a:grpSpLocks noChangeAspect="1"/>
          </p:cNvGrpSpPr>
          <p:nvPr userDrawn="1"/>
        </p:nvGrpSpPr>
        <p:grpSpPr bwMode="auto">
          <a:xfrm>
            <a:off x="421066" y="453777"/>
            <a:ext cx="1662286" cy="1666547"/>
            <a:chOff x="2864" y="1181"/>
            <a:chExt cx="1952" cy="1957"/>
          </a:xfrm>
        </p:grpSpPr>
        <p:sp>
          <p:nvSpPr>
            <p:cNvPr id="68" name="AutoShape 3">
              <a:extLst>
                <a:ext uri="{FF2B5EF4-FFF2-40B4-BE49-F238E27FC236}">
                  <a16:creationId xmlns:a16="http://schemas.microsoft.com/office/drawing/2014/main" id="{67A0898D-5E9C-4ECA-8716-B27BD4E303A7}"/>
                </a:ext>
              </a:extLst>
            </p:cNvPr>
            <p:cNvSpPr>
              <a:spLocks noChangeAspect="1" noChangeArrowheads="1" noTextEdit="1"/>
            </p:cNvSpPr>
            <p:nvPr userDrawn="1"/>
          </p:nvSpPr>
          <p:spPr bwMode="auto">
            <a:xfrm>
              <a:off x="2864" y="1182"/>
              <a:ext cx="1952" cy="19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69" name="Rectangle 5">
              <a:extLst>
                <a:ext uri="{FF2B5EF4-FFF2-40B4-BE49-F238E27FC236}">
                  <a16:creationId xmlns:a16="http://schemas.microsoft.com/office/drawing/2014/main" id="{239A1E07-3A1C-41F5-92ED-8B3567E0FF12}"/>
                </a:ext>
              </a:extLst>
            </p:cNvPr>
            <p:cNvSpPr>
              <a:spLocks noChangeArrowheads="1"/>
            </p:cNvSpPr>
            <p:nvPr userDrawn="1"/>
          </p:nvSpPr>
          <p:spPr bwMode="auto">
            <a:xfrm>
              <a:off x="2865" y="1181"/>
              <a:ext cx="1950" cy="1957"/>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0" name="Freeform 6">
              <a:extLst>
                <a:ext uri="{FF2B5EF4-FFF2-40B4-BE49-F238E27FC236}">
                  <a16:creationId xmlns:a16="http://schemas.microsoft.com/office/drawing/2014/main" id="{E9D6C4A4-2B67-4288-817E-9A4BFFCA3065}"/>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1" name="Freeform 7">
              <a:extLst>
                <a:ext uri="{FF2B5EF4-FFF2-40B4-BE49-F238E27FC236}">
                  <a16:creationId xmlns:a16="http://schemas.microsoft.com/office/drawing/2014/main" id="{6B8D6F90-2C6B-4628-AE61-C65FEE487816}"/>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2" name="Freeform 8">
              <a:extLst>
                <a:ext uri="{FF2B5EF4-FFF2-40B4-BE49-F238E27FC236}">
                  <a16:creationId xmlns:a16="http://schemas.microsoft.com/office/drawing/2014/main" id="{C0E4DAA6-41BC-4FB2-8CF3-65E9131F42E1}"/>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3" name="Freeform 9">
              <a:extLst>
                <a:ext uri="{FF2B5EF4-FFF2-40B4-BE49-F238E27FC236}">
                  <a16:creationId xmlns:a16="http://schemas.microsoft.com/office/drawing/2014/main" id="{2474DAF8-D7A5-411C-A001-70D5A07D88EE}"/>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4" name="Freeform 10">
              <a:extLst>
                <a:ext uri="{FF2B5EF4-FFF2-40B4-BE49-F238E27FC236}">
                  <a16:creationId xmlns:a16="http://schemas.microsoft.com/office/drawing/2014/main" id="{06B8E519-0572-4B3F-9254-9C405ADACCDA}"/>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5" name="Freeform 11">
              <a:extLst>
                <a:ext uri="{FF2B5EF4-FFF2-40B4-BE49-F238E27FC236}">
                  <a16:creationId xmlns:a16="http://schemas.microsoft.com/office/drawing/2014/main" id="{4DA47499-7EFA-44C7-93C9-40237E640F5E}"/>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6" name="Freeform 12">
              <a:extLst>
                <a:ext uri="{FF2B5EF4-FFF2-40B4-BE49-F238E27FC236}">
                  <a16:creationId xmlns:a16="http://schemas.microsoft.com/office/drawing/2014/main" id="{C8EA471D-6FAF-4C4F-B21D-814C5991B985}"/>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7" name="Freeform 13">
              <a:extLst>
                <a:ext uri="{FF2B5EF4-FFF2-40B4-BE49-F238E27FC236}">
                  <a16:creationId xmlns:a16="http://schemas.microsoft.com/office/drawing/2014/main" id="{BEC055FD-07C4-4F86-A926-EFFCD0E7041A}"/>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8" name="Freeform 14">
              <a:extLst>
                <a:ext uri="{FF2B5EF4-FFF2-40B4-BE49-F238E27FC236}">
                  <a16:creationId xmlns:a16="http://schemas.microsoft.com/office/drawing/2014/main" id="{DBC8C3F1-E782-4E33-8648-C0D9005D2F29}"/>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37" name="Freeform 15">
              <a:extLst>
                <a:ext uri="{FF2B5EF4-FFF2-40B4-BE49-F238E27FC236}">
                  <a16:creationId xmlns:a16="http://schemas.microsoft.com/office/drawing/2014/main" id="{511543D3-2D83-4FA7-A510-0D59ED4DFDA1}"/>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1" name="Freeform 16">
              <a:extLst>
                <a:ext uri="{FF2B5EF4-FFF2-40B4-BE49-F238E27FC236}">
                  <a16:creationId xmlns:a16="http://schemas.microsoft.com/office/drawing/2014/main" id="{5C99A006-6A36-4318-A0F6-FC763AF1FDD6}"/>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2" name="Freeform 17">
              <a:extLst>
                <a:ext uri="{FF2B5EF4-FFF2-40B4-BE49-F238E27FC236}">
                  <a16:creationId xmlns:a16="http://schemas.microsoft.com/office/drawing/2014/main" id="{D65C69B5-F055-4C41-976C-E6733BC98A10}"/>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3" name="Freeform 18">
              <a:extLst>
                <a:ext uri="{FF2B5EF4-FFF2-40B4-BE49-F238E27FC236}">
                  <a16:creationId xmlns:a16="http://schemas.microsoft.com/office/drawing/2014/main" id="{1A3177FB-A0BD-4B08-B181-14A829DF1BFF}"/>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4" name="Freeform 19">
              <a:extLst>
                <a:ext uri="{FF2B5EF4-FFF2-40B4-BE49-F238E27FC236}">
                  <a16:creationId xmlns:a16="http://schemas.microsoft.com/office/drawing/2014/main" id="{3528B336-8FBC-4C1E-B4B2-C99449F8E8B5}"/>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5" name="Freeform 20">
              <a:extLst>
                <a:ext uri="{FF2B5EF4-FFF2-40B4-BE49-F238E27FC236}">
                  <a16:creationId xmlns:a16="http://schemas.microsoft.com/office/drawing/2014/main" id="{BD4F46C1-2FE6-44C8-A55E-45E98246F6D5}"/>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8" name="Rectangle 21">
              <a:extLst>
                <a:ext uri="{FF2B5EF4-FFF2-40B4-BE49-F238E27FC236}">
                  <a16:creationId xmlns:a16="http://schemas.microsoft.com/office/drawing/2014/main" id="{09DD4248-B5EF-40DF-AEE7-8BD9A8A7418A}"/>
                </a:ext>
              </a:extLst>
            </p:cNvPr>
            <p:cNvSpPr>
              <a:spLocks noChangeArrowheads="1"/>
            </p:cNvSpPr>
            <p:nvPr userDrawn="1"/>
          </p:nvSpPr>
          <p:spPr bwMode="auto">
            <a:xfrm>
              <a:off x="3108" y="2653"/>
              <a:ext cx="1477" cy="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9" name="Freeform 22">
              <a:extLst>
                <a:ext uri="{FF2B5EF4-FFF2-40B4-BE49-F238E27FC236}">
                  <a16:creationId xmlns:a16="http://schemas.microsoft.com/office/drawing/2014/main" id="{0EF4CE3A-3112-407D-B00C-337ACD7FDA2F}"/>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0" name="Freeform 23">
              <a:extLst>
                <a:ext uri="{FF2B5EF4-FFF2-40B4-BE49-F238E27FC236}">
                  <a16:creationId xmlns:a16="http://schemas.microsoft.com/office/drawing/2014/main" id="{EEE8532D-E6E7-4BD0-9A45-58E8A1A93DCA}"/>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1" name="Freeform 24">
              <a:extLst>
                <a:ext uri="{FF2B5EF4-FFF2-40B4-BE49-F238E27FC236}">
                  <a16:creationId xmlns:a16="http://schemas.microsoft.com/office/drawing/2014/main" id="{2B2B85B8-C753-425A-ACC5-3B2B2268FEA5}"/>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2" name="Freeform 25">
              <a:extLst>
                <a:ext uri="{FF2B5EF4-FFF2-40B4-BE49-F238E27FC236}">
                  <a16:creationId xmlns:a16="http://schemas.microsoft.com/office/drawing/2014/main" id="{023916B4-1AD7-4055-9353-DB438003EFC6}"/>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3" name="Freeform 26">
              <a:extLst>
                <a:ext uri="{FF2B5EF4-FFF2-40B4-BE49-F238E27FC236}">
                  <a16:creationId xmlns:a16="http://schemas.microsoft.com/office/drawing/2014/main" id="{6D2086AF-BC95-4BE8-AB84-A66F4C80A6D8}"/>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4" name="Freeform 27">
              <a:extLst>
                <a:ext uri="{FF2B5EF4-FFF2-40B4-BE49-F238E27FC236}">
                  <a16:creationId xmlns:a16="http://schemas.microsoft.com/office/drawing/2014/main" id="{E7A147C6-9FDA-4D95-A42A-92861D17D69A}"/>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5" name="Freeform 28">
              <a:extLst>
                <a:ext uri="{FF2B5EF4-FFF2-40B4-BE49-F238E27FC236}">
                  <a16:creationId xmlns:a16="http://schemas.microsoft.com/office/drawing/2014/main" id="{45D5BF2A-EF85-417C-B03F-30CEAE118D7D}"/>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6" name="Freeform 29">
              <a:extLst>
                <a:ext uri="{FF2B5EF4-FFF2-40B4-BE49-F238E27FC236}">
                  <a16:creationId xmlns:a16="http://schemas.microsoft.com/office/drawing/2014/main" id="{795098EC-2ACB-4C39-AA2D-A12FF06BA72A}"/>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7" name="Freeform 30">
              <a:extLst>
                <a:ext uri="{FF2B5EF4-FFF2-40B4-BE49-F238E27FC236}">
                  <a16:creationId xmlns:a16="http://schemas.microsoft.com/office/drawing/2014/main" id="{447048D5-71A3-4A33-9E51-0388E2EC900F}"/>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8" name="Freeform 31">
              <a:extLst>
                <a:ext uri="{FF2B5EF4-FFF2-40B4-BE49-F238E27FC236}">
                  <a16:creationId xmlns:a16="http://schemas.microsoft.com/office/drawing/2014/main" id="{5866A8C0-C096-47DA-9C8E-D82E74E47906}"/>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9" name="Freeform 32">
              <a:extLst>
                <a:ext uri="{FF2B5EF4-FFF2-40B4-BE49-F238E27FC236}">
                  <a16:creationId xmlns:a16="http://schemas.microsoft.com/office/drawing/2014/main" id="{4B91E936-1F6C-4BAE-9F8C-2A198926D735}"/>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0" name="Freeform 34">
              <a:extLst>
                <a:ext uri="{FF2B5EF4-FFF2-40B4-BE49-F238E27FC236}">
                  <a16:creationId xmlns:a16="http://schemas.microsoft.com/office/drawing/2014/main" id="{88823701-A9F3-4323-AD0C-A2AD4BE0B93E}"/>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1" name="Freeform 35">
              <a:extLst>
                <a:ext uri="{FF2B5EF4-FFF2-40B4-BE49-F238E27FC236}">
                  <a16:creationId xmlns:a16="http://schemas.microsoft.com/office/drawing/2014/main" id="{C495104A-F915-4B0C-961E-EF42EEA3C8FB}"/>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2" name="Freeform 36">
              <a:extLst>
                <a:ext uri="{FF2B5EF4-FFF2-40B4-BE49-F238E27FC236}">
                  <a16:creationId xmlns:a16="http://schemas.microsoft.com/office/drawing/2014/main" id="{6A51DB3B-303A-4D1F-A5E4-A76D700245E2}"/>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3" name="Freeform 37">
              <a:extLst>
                <a:ext uri="{FF2B5EF4-FFF2-40B4-BE49-F238E27FC236}">
                  <a16:creationId xmlns:a16="http://schemas.microsoft.com/office/drawing/2014/main" id="{E2E2D34A-EEA4-4A9C-81F3-B794F5CEFE15}"/>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4" name="Freeform 38">
              <a:extLst>
                <a:ext uri="{FF2B5EF4-FFF2-40B4-BE49-F238E27FC236}">
                  <a16:creationId xmlns:a16="http://schemas.microsoft.com/office/drawing/2014/main" id="{8B3BECFC-710D-46F1-96FF-B5371F927C1D}"/>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5" name="Freeform 39">
              <a:extLst>
                <a:ext uri="{FF2B5EF4-FFF2-40B4-BE49-F238E27FC236}">
                  <a16:creationId xmlns:a16="http://schemas.microsoft.com/office/drawing/2014/main" id="{90665531-8DF2-4759-B8DB-FEF6D91D48E2}"/>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6" name="Freeform 40">
              <a:extLst>
                <a:ext uri="{FF2B5EF4-FFF2-40B4-BE49-F238E27FC236}">
                  <a16:creationId xmlns:a16="http://schemas.microsoft.com/office/drawing/2014/main" id="{26F566F5-E589-4F94-81DD-DD2CA39F8557}"/>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7" name="Freeform 41">
              <a:extLst>
                <a:ext uri="{FF2B5EF4-FFF2-40B4-BE49-F238E27FC236}">
                  <a16:creationId xmlns:a16="http://schemas.microsoft.com/office/drawing/2014/main" id="{AD2F1B90-FBA5-468A-ADE5-6AF4A8487097}"/>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8" name="Freeform 42">
              <a:extLst>
                <a:ext uri="{FF2B5EF4-FFF2-40B4-BE49-F238E27FC236}">
                  <a16:creationId xmlns:a16="http://schemas.microsoft.com/office/drawing/2014/main" id="{2FD588FF-B434-4865-9645-F295045E86D6}"/>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9" name="Freeform 43">
              <a:extLst>
                <a:ext uri="{FF2B5EF4-FFF2-40B4-BE49-F238E27FC236}">
                  <a16:creationId xmlns:a16="http://schemas.microsoft.com/office/drawing/2014/main" id="{19302DA6-B22F-4EF5-A69A-ABD9063A84FF}"/>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0" name="Freeform 44">
              <a:extLst>
                <a:ext uri="{FF2B5EF4-FFF2-40B4-BE49-F238E27FC236}">
                  <a16:creationId xmlns:a16="http://schemas.microsoft.com/office/drawing/2014/main" id="{FE7EC85F-4555-4FCA-8CCD-19C42F488E4D}"/>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1" name="Freeform 45">
              <a:extLst>
                <a:ext uri="{FF2B5EF4-FFF2-40B4-BE49-F238E27FC236}">
                  <a16:creationId xmlns:a16="http://schemas.microsoft.com/office/drawing/2014/main" id="{1962168F-4DE0-46A6-8EFD-C4A1BA3751FC}"/>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2" name="Freeform 46">
              <a:extLst>
                <a:ext uri="{FF2B5EF4-FFF2-40B4-BE49-F238E27FC236}">
                  <a16:creationId xmlns:a16="http://schemas.microsoft.com/office/drawing/2014/main" id="{7B9E10B1-1CAA-4E4C-B256-1BA034A29264}"/>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3" name="Freeform 47">
              <a:extLst>
                <a:ext uri="{FF2B5EF4-FFF2-40B4-BE49-F238E27FC236}">
                  <a16:creationId xmlns:a16="http://schemas.microsoft.com/office/drawing/2014/main" id="{A8D8148A-C053-4A37-844E-75EF04169079}"/>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4" name="Freeform 48">
              <a:extLst>
                <a:ext uri="{FF2B5EF4-FFF2-40B4-BE49-F238E27FC236}">
                  <a16:creationId xmlns:a16="http://schemas.microsoft.com/office/drawing/2014/main" id="{A20CEF9E-743B-4F98-9FF0-EBBBC4FEB207}"/>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5" name="Freeform 49">
              <a:extLst>
                <a:ext uri="{FF2B5EF4-FFF2-40B4-BE49-F238E27FC236}">
                  <a16:creationId xmlns:a16="http://schemas.microsoft.com/office/drawing/2014/main" id="{B790B20E-FD43-462D-8007-EC2B15D8FCFA}"/>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6" name="Freeform 50">
              <a:extLst>
                <a:ext uri="{FF2B5EF4-FFF2-40B4-BE49-F238E27FC236}">
                  <a16:creationId xmlns:a16="http://schemas.microsoft.com/office/drawing/2014/main" id="{3DCCF01C-7444-4B23-BDF1-D8027642EA28}"/>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7" name="Freeform 51">
              <a:extLst>
                <a:ext uri="{FF2B5EF4-FFF2-40B4-BE49-F238E27FC236}">
                  <a16:creationId xmlns:a16="http://schemas.microsoft.com/office/drawing/2014/main" id="{9C1F7A58-7A43-4EF6-8310-FC2223E34915}"/>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8" name="Freeform 52">
              <a:extLst>
                <a:ext uri="{FF2B5EF4-FFF2-40B4-BE49-F238E27FC236}">
                  <a16:creationId xmlns:a16="http://schemas.microsoft.com/office/drawing/2014/main" id="{CFADC32E-9FC7-4E6E-842D-E7A407A371B4}"/>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9" name="Freeform 53">
              <a:extLst>
                <a:ext uri="{FF2B5EF4-FFF2-40B4-BE49-F238E27FC236}">
                  <a16:creationId xmlns:a16="http://schemas.microsoft.com/office/drawing/2014/main" id="{D5B27FA2-8D3C-408A-9480-A049E6D384DF}"/>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0" name="Freeform 54">
              <a:extLst>
                <a:ext uri="{FF2B5EF4-FFF2-40B4-BE49-F238E27FC236}">
                  <a16:creationId xmlns:a16="http://schemas.microsoft.com/office/drawing/2014/main" id="{1FE7A3D8-FB06-4617-BFC5-9D2DCCA8ABFD}"/>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1" name="Freeform 55">
              <a:extLst>
                <a:ext uri="{FF2B5EF4-FFF2-40B4-BE49-F238E27FC236}">
                  <a16:creationId xmlns:a16="http://schemas.microsoft.com/office/drawing/2014/main" id="{465E4A38-A19E-4A38-8E8A-A82D12FA566B}"/>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2" name="Freeform 56">
              <a:extLst>
                <a:ext uri="{FF2B5EF4-FFF2-40B4-BE49-F238E27FC236}">
                  <a16:creationId xmlns:a16="http://schemas.microsoft.com/office/drawing/2014/main" id="{A1F24538-62EE-43F6-AFF0-9E5AC6235F23}"/>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3" name="Freeform 57">
              <a:extLst>
                <a:ext uri="{FF2B5EF4-FFF2-40B4-BE49-F238E27FC236}">
                  <a16:creationId xmlns:a16="http://schemas.microsoft.com/office/drawing/2014/main" id="{E45D68DF-3FB9-4397-9E42-B8F0FD2CBC41}"/>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4" name="Freeform 58">
              <a:extLst>
                <a:ext uri="{FF2B5EF4-FFF2-40B4-BE49-F238E27FC236}">
                  <a16:creationId xmlns:a16="http://schemas.microsoft.com/office/drawing/2014/main" id="{A559BEA7-D8F9-48FE-8B9C-D2CC236311E5}"/>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5" name="Freeform 59">
              <a:extLst>
                <a:ext uri="{FF2B5EF4-FFF2-40B4-BE49-F238E27FC236}">
                  <a16:creationId xmlns:a16="http://schemas.microsoft.com/office/drawing/2014/main" id="{00C3857F-D388-4662-B791-624CEA2D4E48}"/>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6" name="Freeform 60">
              <a:extLst>
                <a:ext uri="{FF2B5EF4-FFF2-40B4-BE49-F238E27FC236}">
                  <a16:creationId xmlns:a16="http://schemas.microsoft.com/office/drawing/2014/main" id="{509EDC47-72F4-4A73-A0DC-EFEEA7F78BF5}"/>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7" name="Freeform 61">
              <a:extLst>
                <a:ext uri="{FF2B5EF4-FFF2-40B4-BE49-F238E27FC236}">
                  <a16:creationId xmlns:a16="http://schemas.microsoft.com/office/drawing/2014/main" id="{82FD3E03-FA3C-47B4-A46E-1FDBD51C45CF}"/>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8" name="Freeform 62">
              <a:extLst>
                <a:ext uri="{FF2B5EF4-FFF2-40B4-BE49-F238E27FC236}">
                  <a16:creationId xmlns:a16="http://schemas.microsoft.com/office/drawing/2014/main" id="{B71695B0-B6B0-40D5-8FAF-58EC726C64E7}"/>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grpSp>
      <p:sp>
        <p:nvSpPr>
          <p:cNvPr id="66" name="Freeform: Shape 65">
            <a:extLst>
              <a:ext uri="{FF2B5EF4-FFF2-40B4-BE49-F238E27FC236}">
                <a16:creationId xmlns:a16="http://schemas.microsoft.com/office/drawing/2014/main" id="{E3563E49-DAF7-4206-AAD7-38E789258387}"/>
              </a:ext>
            </a:extLst>
          </p:cNvPr>
          <p:cNvSpPr/>
          <p:nvPr userDrawn="1"/>
        </p:nvSpPr>
        <p:spPr>
          <a:xfrm>
            <a:off x="6272240" y="1030147"/>
            <a:ext cx="5919758" cy="5825419"/>
          </a:xfrm>
          <a:custGeom>
            <a:avLst/>
            <a:gdLst>
              <a:gd name="connsiteX0" fmla="*/ 5919758 w 5919758"/>
              <a:gd name="connsiteY0" fmla="*/ 0 h 5825419"/>
              <a:gd name="connsiteX1" fmla="*/ 5919758 w 5919758"/>
              <a:gd name="connsiteY1" fmla="*/ 5825419 h 5825419"/>
              <a:gd name="connsiteX2" fmla="*/ 1120273 w 5919758"/>
              <a:gd name="connsiteY2" fmla="*/ 5825419 h 5825419"/>
              <a:gd name="connsiteX3" fmla="*/ 0 w 5919758"/>
              <a:gd name="connsiteY3" fmla="*/ 1588036 h 5825419"/>
            </a:gdLst>
            <a:ahLst/>
            <a:cxnLst>
              <a:cxn ang="0">
                <a:pos x="connsiteX0" y="connsiteY0"/>
              </a:cxn>
              <a:cxn ang="0">
                <a:pos x="connsiteX1" y="connsiteY1"/>
              </a:cxn>
              <a:cxn ang="0">
                <a:pos x="connsiteX2" y="connsiteY2"/>
              </a:cxn>
              <a:cxn ang="0">
                <a:pos x="connsiteX3" y="connsiteY3"/>
              </a:cxn>
            </a:cxnLst>
            <a:rect l="l" t="t" r="r" b="b"/>
            <a:pathLst>
              <a:path w="5919758" h="5825419">
                <a:moveTo>
                  <a:pt x="5919758" y="0"/>
                </a:moveTo>
                <a:lnTo>
                  <a:pt x="5919758" y="5825419"/>
                </a:lnTo>
                <a:lnTo>
                  <a:pt x="1120273" y="5825419"/>
                </a:lnTo>
                <a:lnTo>
                  <a:pt x="0" y="1588036"/>
                </a:lnTo>
                <a:close/>
              </a:path>
            </a:pathLst>
          </a:custGeom>
          <a:blipFill dpi="0" rotWithShape="1">
            <a:blip r:embed="rId2" cstate="screen">
              <a:extLst>
                <a:ext uri="{28A0092B-C50C-407E-A947-70E740481C1C}">
                  <a14:useLocalDpi xmlns:a14="http://schemas.microsoft.com/office/drawing/2010/main"/>
                </a:ext>
              </a:extLst>
            </a:blip>
            <a:srcRect/>
            <a:stretch>
              <a:fillRect l="-59425" t="-59426" r="-32309" b="-32306"/>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83" name="Text Placeholder 140">
            <a:extLst>
              <a:ext uri="{FF2B5EF4-FFF2-40B4-BE49-F238E27FC236}">
                <a16:creationId xmlns:a16="http://schemas.microsoft.com/office/drawing/2014/main" id="{0BA02072-FEDB-429A-A4C0-22D59D09BF0A}"/>
              </a:ext>
            </a:extLst>
          </p:cNvPr>
          <p:cNvSpPr>
            <a:spLocks noGrp="1"/>
          </p:cNvSpPr>
          <p:nvPr>
            <p:ph type="body" sz="quarter" idx="17" hasCustomPrompt="1"/>
          </p:nvPr>
        </p:nvSpPr>
        <p:spPr>
          <a:xfrm>
            <a:off x="500063" y="5394937"/>
            <a:ext cx="4772202" cy="707231"/>
          </a:xfrm>
        </p:spPr>
        <p:txBody>
          <a:bodyPr>
            <a:normAutofit/>
          </a:bodyPr>
          <a:lstStyle>
            <a:lvl1pPr>
              <a:spcBef>
                <a:spcPts val="0"/>
              </a:spcBef>
              <a:spcAft>
                <a:spcPts val="600"/>
              </a:spcAft>
              <a:defRPr sz="1600" b="1">
                <a:solidFill>
                  <a:schemeClr val="bg1"/>
                </a:solidFill>
              </a:defRPr>
            </a:lvl1pPr>
            <a:lvl2pPr marL="0" indent="0">
              <a:spcBef>
                <a:spcPts val="0"/>
              </a:spcBef>
              <a:buNone/>
              <a:defRPr sz="1600">
                <a:solidFill>
                  <a:schemeClr val="bg1"/>
                </a:solidFill>
              </a:defRPr>
            </a:lvl2pPr>
            <a:lvl3pPr marL="0" indent="0">
              <a:spcBef>
                <a:spcPts val="0"/>
              </a:spcBef>
              <a:buNone/>
              <a:defRPr sz="1600" b="0">
                <a:solidFill>
                  <a:schemeClr val="bg1"/>
                </a:solidFill>
              </a:defRPr>
            </a:lvl3pPr>
            <a:lvl4pPr>
              <a:spcBef>
                <a:spcPts val="0"/>
              </a:spcBef>
              <a:defRPr sz="1600" b="0">
                <a:solidFill>
                  <a:schemeClr val="bg1"/>
                </a:solidFill>
              </a:defRPr>
            </a:lvl4pPr>
            <a:lvl5pPr>
              <a:spcBef>
                <a:spcPts val="0"/>
              </a:spcBef>
              <a:defRPr sz="1600" b="0">
                <a:solidFill>
                  <a:schemeClr val="bg1"/>
                </a:solidFill>
              </a:defRPr>
            </a:lvl5pPr>
            <a:lvl6pPr>
              <a:spcBef>
                <a:spcPts val="0"/>
              </a:spcBef>
              <a:defRPr sz="1600" b="0">
                <a:solidFill>
                  <a:schemeClr val="bg1"/>
                </a:solidFill>
              </a:defRPr>
            </a:lvl6pPr>
            <a:lvl7pPr>
              <a:spcBef>
                <a:spcPts val="0"/>
              </a:spcBef>
              <a:defRPr sz="1600" b="0">
                <a:solidFill>
                  <a:schemeClr val="bg1"/>
                </a:solidFill>
              </a:defRPr>
            </a:lvl7pPr>
            <a:lvl8pPr>
              <a:spcBef>
                <a:spcPts val="0"/>
              </a:spcBef>
              <a:defRPr sz="1600">
                <a:solidFill>
                  <a:schemeClr val="bg1"/>
                </a:solidFill>
              </a:defRPr>
            </a:lvl8pPr>
            <a:lvl9pPr>
              <a:spcBef>
                <a:spcPts val="0"/>
              </a:spcBef>
              <a:defRPr sz="1600">
                <a:solidFill>
                  <a:schemeClr val="bg1"/>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79" name="Text Placeholder 135">
            <a:extLst>
              <a:ext uri="{FF2B5EF4-FFF2-40B4-BE49-F238E27FC236}">
                <a16:creationId xmlns:a16="http://schemas.microsoft.com/office/drawing/2014/main" id="{0ABA4448-A18D-4663-B455-EAD951F86205}"/>
              </a:ext>
            </a:extLst>
          </p:cNvPr>
          <p:cNvSpPr>
            <a:spLocks noGrp="1"/>
          </p:cNvSpPr>
          <p:nvPr>
            <p:ph type="body" sz="quarter" idx="16" hasCustomPrompt="1"/>
          </p:nvPr>
        </p:nvSpPr>
        <p:spPr>
          <a:xfrm>
            <a:off x="607255" y="5338960"/>
            <a:ext cx="288000" cy="10800"/>
          </a:xfrm>
          <a:solidFill>
            <a:schemeClr val="bg1"/>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Tree>
    <p:extLst>
      <p:ext uri="{BB962C8B-B14F-4D97-AF65-F5344CB8AC3E}">
        <p14:creationId xmlns:p14="http://schemas.microsoft.com/office/powerpoint/2010/main" val="2887653597"/>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userDrawn="1">
  <p:cSld name="Title Slide-Strength">
    <p:spTree>
      <p:nvGrpSpPr>
        <p:cNvPr id="1" name=""/>
        <p:cNvGrpSpPr/>
        <p:nvPr/>
      </p:nvGrpSpPr>
      <p:grpSpPr>
        <a:xfrm>
          <a:off x="0" y="0"/>
          <a:ext cx="0" cy="0"/>
          <a:chOff x="0" y="0"/>
          <a:chExt cx="0" cy="0"/>
        </a:xfrm>
      </p:grpSpPr>
      <p:sp>
        <p:nvSpPr>
          <p:cNvPr id="12" name="Rectangle 11">
            <a:extLst>
              <a:ext uri="{FF2B5EF4-FFF2-40B4-BE49-F238E27FC236}">
                <a16:creationId xmlns:a16="http://schemas.microsoft.com/office/drawing/2014/main" id="{4A3F1C04-3200-4425-86D0-2F9E2EAC9EF4}"/>
              </a:ext>
            </a:extLst>
          </p:cNvPr>
          <p:cNvSpPr/>
          <p:nvPr userDrawn="1"/>
        </p:nvSpPr>
        <p:spPr>
          <a:xfrm>
            <a:off x="-1" y="-1"/>
            <a:ext cx="12204001" cy="685800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4772203"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1200"/>
              </a:spcAft>
              <a:buNone/>
              <a:defRPr sz="3800" b="1">
                <a:solidFill>
                  <a:schemeClr val="bg1"/>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title</a:t>
            </a:r>
          </a:p>
          <a:p>
            <a:pPr lvl="1"/>
            <a:r>
              <a:rPr lang="en-AU" noProof="0" dirty="0"/>
              <a:t>Two</a:t>
            </a:r>
          </a:p>
          <a:p>
            <a:pPr lvl="2"/>
            <a:r>
              <a:rPr lang="en-AU" noProof="0" dirty="0"/>
              <a:t>Three</a:t>
            </a:r>
          </a:p>
          <a:p>
            <a:pPr lvl="8"/>
            <a:r>
              <a:rPr lang="en-AU" noProof="0" dirty="0"/>
              <a:t>four</a:t>
            </a:r>
          </a:p>
        </p:txBody>
      </p:sp>
      <p:grpSp>
        <p:nvGrpSpPr>
          <p:cNvPr id="67" name="Group 4">
            <a:extLst>
              <a:ext uri="{FF2B5EF4-FFF2-40B4-BE49-F238E27FC236}">
                <a16:creationId xmlns:a16="http://schemas.microsoft.com/office/drawing/2014/main" id="{17413FA8-B926-4F79-BE67-4D826E059498}"/>
              </a:ext>
            </a:extLst>
          </p:cNvPr>
          <p:cNvGrpSpPr>
            <a:grpSpLocks noChangeAspect="1"/>
          </p:cNvGrpSpPr>
          <p:nvPr userDrawn="1"/>
        </p:nvGrpSpPr>
        <p:grpSpPr bwMode="auto">
          <a:xfrm>
            <a:off x="421066" y="453777"/>
            <a:ext cx="1662286" cy="1666547"/>
            <a:chOff x="2864" y="1181"/>
            <a:chExt cx="1952" cy="1957"/>
          </a:xfrm>
        </p:grpSpPr>
        <p:sp>
          <p:nvSpPr>
            <p:cNvPr id="68" name="AutoShape 3">
              <a:extLst>
                <a:ext uri="{FF2B5EF4-FFF2-40B4-BE49-F238E27FC236}">
                  <a16:creationId xmlns:a16="http://schemas.microsoft.com/office/drawing/2014/main" id="{67A0898D-5E9C-4ECA-8716-B27BD4E303A7}"/>
                </a:ext>
              </a:extLst>
            </p:cNvPr>
            <p:cNvSpPr>
              <a:spLocks noChangeAspect="1" noChangeArrowheads="1" noTextEdit="1"/>
            </p:cNvSpPr>
            <p:nvPr userDrawn="1"/>
          </p:nvSpPr>
          <p:spPr bwMode="auto">
            <a:xfrm>
              <a:off x="2864" y="1182"/>
              <a:ext cx="1952" cy="19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69" name="Rectangle 5">
              <a:extLst>
                <a:ext uri="{FF2B5EF4-FFF2-40B4-BE49-F238E27FC236}">
                  <a16:creationId xmlns:a16="http://schemas.microsoft.com/office/drawing/2014/main" id="{239A1E07-3A1C-41F5-92ED-8B3567E0FF12}"/>
                </a:ext>
              </a:extLst>
            </p:cNvPr>
            <p:cNvSpPr>
              <a:spLocks noChangeArrowheads="1"/>
            </p:cNvSpPr>
            <p:nvPr userDrawn="1"/>
          </p:nvSpPr>
          <p:spPr bwMode="auto">
            <a:xfrm>
              <a:off x="2865" y="1181"/>
              <a:ext cx="1950" cy="1957"/>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0" name="Freeform 6">
              <a:extLst>
                <a:ext uri="{FF2B5EF4-FFF2-40B4-BE49-F238E27FC236}">
                  <a16:creationId xmlns:a16="http://schemas.microsoft.com/office/drawing/2014/main" id="{E9D6C4A4-2B67-4288-817E-9A4BFFCA3065}"/>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1" name="Freeform 7">
              <a:extLst>
                <a:ext uri="{FF2B5EF4-FFF2-40B4-BE49-F238E27FC236}">
                  <a16:creationId xmlns:a16="http://schemas.microsoft.com/office/drawing/2014/main" id="{6B8D6F90-2C6B-4628-AE61-C65FEE487816}"/>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2" name="Freeform 8">
              <a:extLst>
                <a:ext uri="{FF2B5EF4-FFF2-40B4-BE49-F238E27FC236}">
                  <a16:creationId xmlns:a16="http://schemas.microsoft.com/office/drawing/2014/main" id="{C0E4DAA6-41BC-4FB2-8CF3-65E9131F42E1}"/>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3" name="Freeform 9">
              <a:extLst>
                <a:ext uri="{FF2B5EF4-FFF2-40B4-BE49-F238E27FC236}">
                  <a16:creationId xmlns:a16="http://schemas.microsoft.com/office/drawing/2014/main" id="{2474DAF8-D7A5-411C-A001-70D5A07D88EE}"/>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4" name="Freeform 10">
              <a:extLst>
                <a:ext uri="{FF2B5EF4-FFF2-40B4-BE49-F238E27FC236}">
                  <a16:creationId xmlns:a16="http://schemas.microsoft.com/office/drawing/2014/main" id="{06B8E519-0572-4B3F-9254-9C405ADACCDA}"/>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5" name="Freeform 11">
              <a:extLst>
                <a:ext uri="{FF2B5EF4-FFF2-40B4-BE49-F238E27FC236}">
                  <a16:creationId xmlns:a16="http://schemas.microsoft.com/office/drawing/2014/main" id="{4DA47499-7EFA-44C7-93C9-40237E640F5E}"/>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6" name="Freeform 12">
              <a:extLst>
                <a:ext uri="{FF2B5EF4-FFF2-40B4-BE49-F238E27FC236}">
                  <a16:creationId xmlns:a16="http://schemas.microsoft.com/office/drawing/2014/main" id="{C8EA471D-6FAF-4C4F-B21D-814C5991B985}"/>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7" name="Freeform 13">
              <a:extLst>
                <a:ext uri="{FF2B5EF4-FFF2-40B4-BE49-F238E27FC236}">
                  <a16:creationId xmlns:a16="http://schemas.microsoft.com/office/drawing/2014/main" id="{BEC055FD-07C4-4F86-A926-EFFCD0E7041A}"/>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8" name="Freeform 14">
              <a:extLst>
                <a:ext uri="{FF2B5EF4-FFF2-40B4-BE49-F238E27FC236}">
                  <a16:creationId xmlns:a16="http://schemas.microsoft.com/office/drawing/2014/main" id="{DBC8C3F1-E782-4E33-8648-C0D9005D2F29}"/>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37" name="Freeform 15">
              <a:extLst>
                <a:ext uri="{FF2B5EF4-FFF2-40B4-BE49-F238E27FC236}">
                  <a16:creationId xmlns:a16="http://schemas.microsoft.com/office/drawing/2014/main" id="{511543D3-2D83-4FA7-A510-0D59ED4DFDA1}"/>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1" name="Freeform 16">
              <a:extLst>
                <a:ext uri="{FF2B5EF4-FFF2-40B4-BE49-F238E27FC236}">
                  <a16:creationId xmlns:a16="http://schemas.microsoft.com/office/drawing/2014/main" id="{5C99A006-6A36-4318-A0F6-FC763AF1FDD6}"/>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2" name="Freeform 17">
              <a:extLst>
                <a:ext uri="{FF2B5EF4-FFF2-40B4-BE49-F238E27FC236}">
                  <a16:creationId xmlns:a16="http://schemas.microsoft.com/office/drawing/2014/main" id="{D65C69B5-F055-4C41-976C-E6733BC98A10}"/>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3" name="Freeform 18">
              <a:extLst>
                <a:ext uri="{FF2B5EF4-FFF2-40B4-BE49-F238E27FC236}">
                  <a16:creationId xmlns:a16="http://schemas.microsoft.com/office/drawing/2014/main" id="{1A3177FB-A0BD-4B08-B181-14A829DF1BFF}"/>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4" name="Freeform 19">
              <a:extLst>
                <a:ext uri="{FF2B5EF4-FFF2-40B4-BE49-F238E27FC236}">
                  <a16:creationId xmlns:a16="http://schemas.microsoft.com/office/drawing/2014/main" id="{3528B336-8FBC-4C1E-B4B2-C99449F8E8B5}"/>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5" name="Freeform 20">
              <a:extLst>
                <a:ext uri="{FF2B5EF4-FFF2-40B4-BE49-F238E27FC236}">
                  <a16:creationId xmlns:a16="http://schemas.microsoft.com/office/drawing/2014/main" id="{BD4F46C1-2FE6-44C8-A55E-45E98246F6D5}"/>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8" name="Rectangle 21">
              <a:extLst>
                <a:ext uri="{FF2B5EF4-FFF2-40B4-BE49-F238E27FC236}">
                  <a16:creationId xmlns:a16="http://schemas.microsoft.com/office/drawing/2014/main" id="{09DD4248-B5EF-40DF-AEE7-8BD9A8A7418A}"/>
                </a:ext>
              </a:extLst>
            </p:cNvPr>
            <p:cNvSpPr>
              <a:spLocks noChangeArrowheads="1"/>
            </p:cNvSpPr>
            <p:nvPr userDrawn="1"/>
          </p:nvSpPr>
          <p:spPr bwMode="auto">
            <a:xfrm>
              <a:off x="3108" y="2653"/>
              <a:ext cx="1477" cy="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9" name="Freeform 22">
              <a:extLst>
                <a:ext uri="{FF2B5EF4-FFF2-40B4-BE49-F238E27FC236}">
                  <a16:creationId xmlns:a16="http://schemas.microsoft.com/office/drawing/2014/main" id="{0EF4CE3A-3112-407D-B00C-337ACD7FDA2F}"/>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0" name="Freeform 23">
              <a:extLst>
                <a:ext uri="{FF2B5EF4-FFF2-40B4-BE49-F238E27FC236}">
                  <a16:creationId xmlns:a16="http://schemas.microsoft.com/office/drawing/2014/main" id="{EEE8532D-E6E7-4BD0-9A45-58E8A1A93DCA}"/>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1" name="Freeform 24">
              <a:extLst>
                <a:ext uri="{FF2B5EF4-FFF2-40B4-BE49-F238E27FC236}">
                  <a16:creationId xmlns:a16="http://schemas.microsoft.com/office/drawing/2014/main" id="{2B2B85B8-C753-425A-ACC5-3B2B2268FEA5}"/>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2" name="Freeform 25">
              <a:extLst>
                <a:ext uri="{FF2B5EF4-FFF2-40B4-BE49-F238E27FC236}">
                  <a16:creationId xmlns:a16="http://schemas.microsoft.com/office/drawing/2014/main" id="{023916B4-1AD7-4055-9353-DB438003EFC6}"/>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3" name="Freeform 26">
              <a:extLst>
                <a:ext uri="{FF2B5EF4-FFF2-40B4-BE49-F238E27FC236}">
                  <a16:creationId xmlns:a16="http://schemas.microsoft.com/office/drawing/2014/main" id="{6D2086AF-BC95-4BE8-AB84-A66F4C80A6D8}"/>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4" name="Freeform 27">
              <a:extLst>
                <a:ext uri="{FF2B5EF4-FFF2-40B4-BE49-F238E27FC236}">
                  <a16:creationId xmlns:a16="http://schemas.microsoft.com/office/drawing/2014/main" id="{E7A147C6-9FDA-4D95-A42A-92861D17D69A}"/>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5" name="Freeform 28">
              <a:extLst>
                <a:ext uri="{FF2B5EF4-FFF2-40B4-BE49-F238E27FC236}">
                  <a16:creationId xmlns:a16="http://schemas.microsoft.com/office/drawing/2014/main" id="{45D5BF2A-EF85-417C-B03F-30CEAE118D7D}"/>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6" name="Freeform 29">
              <a:extLst>
                <a:ext uri="{FF2B5EF4-FFF2-40B4-BE49-F238E27FC236}">
                  <a16:creationId xmlns:a16="http://schemas.microsoft.com/office/drawing/2014/main" id="{795098EC-2ACB-4C39-AA2D-A12FF06BA72A}"/>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7" name="Freeform 30">
              <a:extLst>
                <a:ext uri="{FF2B5EF4-FFF2-40B4-BE49-F238E27FC236}">
                  <a16:creationId xmlns:a16="http://schemas.microsoft.com/office/drawing/2014/main" id="{447048D5-71A3-4A33-9E51-0388E2EC900F}"/>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8" name="Freeform 31">
              <a:extLst>
                <a:ext uri="{FF2B5EF4-FFF2-40B4-BE49-F238E27FC236}">
                  <a16:creationId xmlns:a16="http://schemas.microsoft.com/office/drawing/2014/main" id="{5866A8C0-C096-47DA-9C8E-D82E74E47906}"/>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9" name="Freeform 32">
              <a:extLst>
                <a:ext uri="{FF2B5EF4-FFF2-40B4-BE49-F238E27FC236}">
                  <a16:creationId xmlns:a16="http://schemas.microsoft.com/office/drawing/2014/main" id="{4B91E936-1F6C-4BAE-9F8C-2A198926D735}"/>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0" name="Freeform 34">
              <a:extLst>
                <a:ext uri="{FF2B5EF4-FFF2-40B4-BE49-F238E27FC236}">
                  <a16:creationId xmlns:a16="http://schemas.microsoft.com/office/drawing/2014/main" id="{88823701-A9F3-4323-AD0C-A2AD4BE0B93E}"/>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1" name="Freeform 35">
              <a:extLst>
                <a:ext uri="{FF2B5EF4-FFF2-40B4-BE49-F238E27FC236}">
                  <a16:creationId xmlns:a16="http://schemas.microsoft.com/office/drawing/2014/main" id="{C495104A-F915-4B0C-961E-EF42EEA3C8FB}"/>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2" name="Freeform 36">
              <a:extLst>
                <a:ext uri="{FF2B5EF4-FFF2-40B4-BE49-F238E27FC236}">
                  <a16:creationId xmlns:a16="http://schemas.microsoft.com/office/drawing/2014/main" id="{6A51DB3B-303A-4D1F-A5E4-A76D700245E2}"/>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3" name="Freeform 37">
              <a:extLst>
                <a:ext uri="{FF2B5EF4-FFF2-40B4-BE49-F238E27FC236}">
                  <a16:creationId xmlns:a16="http://schemas.microsoft.com/office/drawing/2014/main" id="{E2E2D34A-EEA4-4A9C-81F3-B794F5CEFE15}"/>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4" name="Freeform 38">
              <a:extLst>
                <a:ext uri="{FF2B5EF4-FFF2-40B4-BE49-F238E27FC236}">
                  <a16:creationId xmlns:a16="http://schemas.microsoft.com/office/drawing/2014/main" id="{8B3BECFC-710D-46F1-96FF-B5371F927C1D}"/>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5" name="Freeform 39">
              <a:extLst>
                <a:ext uri="{FF2B5EF4-FFF2-40B4-BE49-F238E27FC236}">
                  <a16:creationId xmlns:a16="http://schemas.microsoft.com/office/drawing/2014/main" id="{90665531-8DF2-4759-B8DB-FEF6D91D48E2}"/>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6" name="Freeform 40">
              <a:extLst>
                <a:ext uri="{FF2B5EF4-FFF2-40B4-BE49-F238E27FC236}">
                  <a16:creationId xmlns:a16="http://schemas.microsoft.com/office/drawing/2014/main" id="{26F566F5-E589-4F94-81DD-DD2CA39F8557}"/>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7" name="Freeform 41">
              <a:extLst>
                <a:ext uri="{FF2B5EF4-FFF2-40B4-BE49-F238E27FC236}">
                  <a16:creationId xmlns:a16="http://schemas.microsoft.com/office/drawing/2014/main" id="{AD2F1B90-FBA5-468A-ADE5-6AF4A8487097}"/>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8" name="Freeform 42">
              <a:extLst>
                <a:ext uri="{FF2B5EF4-FFF2-40B4-BE49-F238E27FC236}">
                  <a16:creationId xmlns:a16="http://schemas.microsoft.com/office/drawing/2014/main" id="{2FD588FF-B434-4865-9645-F295045E86D6}"/>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9" name="Freeform 43">
              <a:extLst>
                <a:ext uri="{FF2B5EF4-FFF2-40B4-BE49-F238E27FC236}">
                  <a16:creationId xmlns:a16="http://schemas.microsoft.com/office/drawing/2014/main" id="{19302DA6-B22F-4EF5-A69A-ABD9063A84FF}"/>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0" name="Freeform 44">
              <a:extLst>
                <a:ext uri="{FF2B5EF4-FFF2-40B4-BE49-F238E27FC236}">
                  <a16:creationId xmlns:a16="http://schemas.microsoft.com/office/drawing/2014/main" id="{FE7EC85F-4555-4FCA-8CCD-19C42F488E4D}"/>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1" name="Freeform 45">
              <a:extLst>
                <a:ext uri="{FF2B5EF4-FFF2-40B4-BE49-F238E27FC236}">
                  <a16:creationId xmlns:a16="http://schemas.microsoft.com/office/drawing/2014/main" id="{1962168F-4DE0-46A6-8EFD-C4A1BA3751FC}"/>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2" name="Freeform 46">
              <a:extLst>
                <a:ext uri="{FF2B5EF4-FFF2-40B4-BE49-F238E27FC236}">
                  <a16:creationId xmlns:a16="http://schemas.microsoft.com/office/drawing/2014/main" id="{7B9E10B1-1CAA-4E4C-B256-1BA034A29264}"/>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3" name="Freeform 47">
              <a:extLst>
                <a:ext uri="{FF2B5EF4-FFF2-40B4-BE49-F238E27FC236}">
                  <a16:creationId xmlns:a16="http://schemas.microsoft.com/office/drawing/2014/main" id="{A8D8148A-C053-4A37-844E-75EF04169079}"/>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4" name="Freeform 48">
              <a:extLst>
                <a:ext uri="{FF2B5EF4-FFF2-40B4-BE49-F238E27FC236}">
                  <a16:creationId xmlns:a16="http://schemas.microsoft.com/office/drawing/2014/main" id="{A20CEF9E-743B-4F98-9FF0-EBBBC4FEB207}"/>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5" name="Freeform 49">
              <a:extLst>
                <a:ext uri="{FF2B5EF4-FFF2-40B4-BE49-F238E27FC236}">
                  <a16:creationId xmlns:a16="http://schemas.microsoft.com/office/drawing/2014/main" id="{B790B20E-FD43-462D-8007-EC2B15D8FCFA}"/>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6" name="Freeform 50">
              <a:extLst>
                <a:ext uri="{FF2B5EF4-FFF2-40B4-BE49-F238E27FC236}">
                  <a16:creationId xmlns:a16="http://schemas.microsoft.com/office/drawing/2014/main" id="{3DCCF01C-7444-4B23-BDF1-D8027642EA28}"/>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7" name="Freeform 51">
              <a:extLst>
                <a:ext uri="{FF2B5EF4-FFF2-40B4-BE49-F238E27FC236}">
                  <a16:creationId xmlns:a16="http://schemas.microsoft.com/office/drawing/2014/main" id="{9C1F7A58-7A43-4EF6-8310-FC2223E34915}"/>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8" name="Freeform 52">
              <a:extLst>
                <a:ext uri="{FF2B5EF4-FFF2-40B4-BE49-F238E27FC236}">
                  <a16:creationId xmlns:a16="http://schemas.microsoft.com/office/drawing/2014/main" id="{CFADC32E-9FC7-4E6E-842D-E7A407A371B4}"/>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9" name="Freeform 53">
              <a:extLst>
                <a:ext uri="{FF2B5EF4-FFF2-40B4-BE49-F238E27FC236}">
                  <a16:creationId xmlns:a16="http://schemas.microsoft.com/office/drawing/2014/main" id="{D5B27FA2-8D3C-408A-9480-A049E6D384DF}"/>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0" name="Freeform 54">
              <a:extLst>
                <a:ext uri="{FF2B5EF4-FFF2-40B4-BE49-F238E27FC236}">
                  <a16:creationId xmlns:a16="http://schemas.microsoft.com/office/drawing/2014/main" id="{1FE7A3D8-FB06-4617-BFC5-9D2DCCA8ABFD}"/>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1" name="Freeform 55">
              <a:extLst>
                <a:ext uri="{FF2B5EF4-FFF2-40B4-BE49-F238E27FC236}">
                  <a16:creationId xmlns:a16="http://schemas.microsoft.com/office/drawing/2014/main" id="{465E4A38-A19E-4A38-8E8A-A82D12FA566B}"/>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2" name="Freeform 56">
              <a:extLst>
                <a:ext uri="{FF2B5EF4-FFF2-40B4-BE49-F238E27FC236}">
                  <a16:creationId xmlns:a16="http://schemas.microsoft.com/office/drawing/2014/main" id="{A1F24538-62EE-43F6-AFF0-9E5AC6235F23}"/>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3" name="Freeform 57">
              <a:extLst>
                <a:ext uri="{FF2B5EF4-FFF2-40B4-BE49-F238E27FC236}">
                  <a16:creationId xmlns:a16="http://schemas.microsoft.com/office/drawing/2014/main" id="{E45D68DF-3FB9-4397-9E42-B8F0FD2CBC41}"/>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4" name="Freeform 58">
              <a:extLst>
                <a:ext uri="{FF2B5EF4-FFF2-40B4-BE49-F238E27FC236}">
                  <a16:creationId xmlns:a16="http://schemas.microsoft.com/office/drawing/2014/main" id="{A559BEA7-D8F9-48FE-8B9C-D2CC236311E5}"/>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5" name="Freeform 59">
              <a:extLst>
                <a:ext uri="{FF2B5EF4-FFF2-40B4-BE49-F238E27FC236}">
                  <a16:creationId xmlns:a16="http://schemas.microsoft.com/office/drawing/2014/main" id="{00C3857F-D388-4662-B791-624CEA2D4E48}"/>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6" name="Freeform 60">
              <a:extLst>
                <a:ext uri="{FF2B5EF4-FFF2-40B4-BE49-F238E27FC236}">
                  <a16:creationId xmlns:a16="http://schemas.microsoft.com/office/drawing/2014/main" id="{509EDC47-72F4-4A73-A0DC-EFEEA7F78BF5}"/>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7" name="Freeform 61">
              <a:extLst>
                <a:ext uri="{FF2B5EF4-FFF2-40B4-BE49-F238E27FC236}">
                  <a16:creationId xmlns:a16="http://schemas.microsoft.com/office/drawing/2014/main" id="{82FD3E03-FA3C-47B4-A46E-1FDBD51C45CF}"/>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8" name="Freeform 62">
              <a:extLst>
                <a:ext uri="{FF2B5EF4-FFF2-40B4-BE49-F238E27FC236}">
                  <a16:creationId xmlns:a16="http://schemas.microsoft.com/office/drawing/2014/main" id="{B71695B0-B6B0-40D5-8FAF-58EC726C64E7}"/>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grpSp>
      <p:sp>
        <p:nvSpPr>
          <p:cNvPr id="66" name="Freeform: Shape 65">
            <a:extLst>
              <a:ext uri="{FF2B5EF4-FFF2-40B4-BE49-F238E27FC236}">
                <a16:creationId xmlns:a16="http://schemas.microsoft.com/office/drawing/2014/main" id="{0176FAE9-F8D7-45AD-AA56-97F65AF5C7CF}"/>
              </a:ext>
            </a:extLst>
          </p:cNvPr>
          <p:cNvSpPr/>
          <p:nvPr userDrawn="1"/>
        </p:nvSpPr>
        <p:spPr>
          <a:xfrm>
            <a:off x="6272240" y="1030147"/>
            <a:ext cx="5919758" cy="5825419"/>
          </a:xfrm>
          <a:custGeom>
            <a:avLst/>
            <a:gdLst>
              <a:gd name="connsiteX0" fmla="*/ 5919758 w 5919758"/>
              <a:gd name="connsiteY0" fmla="*/ 0 h 5825419"/>
              <a:gd name="connsiteX1" fmla="*/ 5919758 w 5919758"/>
              <a:gd name="connsiteY1" fmla="*/ 5825419 h 5825419"/>
              <a:gd name="connsiteX2" fmla="*/ 1120273 w 5919758"/>
              <a:gd name="connsiteY2" fmla="*/ 5825419 h 5825419"/>
              <a:gd name="connsiteX3" fmla="*/ 0 w 5919758"/>
              <a:gd name="connsiteY3" fmla="*/ 1588036 h 5825419"/>
            </a:gdLst>
            <a:ahLst/>
            <a:cxnLst>
              <a:cxn ang="0">
                <a:pos x="connsiteX0" y="connsiteY0"/>
              </a:cxn>
              <a:cxn ang="0">
                <a:pos x="connsiteX1" y="connsiteY1"/>
              </a:cxn>
              <a:cxn ang="0">
                <a:pos x="connsiteX2" y="connsiteY2"/>
              </a:cxn>
              <a:cxn ang="0">
                <a:pos x="connsiteX3" y="connsiteY3"/>
              </a:cxn>
            </a:cxnLst>
            <a:rect l="l" t="t" r="r" b="b"/>
            <a:pathLst>
              <a:path w="5919758" h="5825419">
                <a:moveTo>
                  <a:pt x="5919758" y="0"/>
                </a:moveTo>
                <a:lnTo>
                  <a:pt x="5919758" y="5825419"/>
                </a:lnTo>
                <a:lnTo>
                  <a:pt x="1120273" y="5825419"/>
                </a:lnTo>
                <a:lnTo>
                  <a:pt x="0" y="1588036"/>
                </a:lnTo>
                <a:close/>
              </a:path>
            </a:pathLst>
          </a:custGeom>
          <a:blipFill dpi="0" rotWithShape="1">
            <a:blip r:embed="rId2" cstate="screen">
              <a:extLst>
                <a:ext uri="{28A0092B-C50C-407E-A947-70E740481C1C}">
                  <a14:useLocalDpi xmlns:a14="http://schemas.microsoft.com/office/drawing/2010/main"/>
                </a:ext>
              </a:extLst>
            </a:blip>
            <a:srcRect/>
            <a:stretch>
              <a:fillRect l="-32409" t="-42275" r="-52944" b="-43075"/>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83" name="Text Placeholder 140">
            <a:extLst>
              <a:ext uri="{FF2B5EF4-FFF2-40B4-BE49-F238E27FC236}">
                <a16:creationId xmlns:a16="http://schemas.microsoft.com/office/drawing/2014/main" id="{7B87D9FE-C85C-4214-9157-DD7F3ED28A34}"/>
              </a:ext>
            </a:extLst>
          </p:cNvPr>
          <p:cNvSpPr>
            <a:spLocks noGrp="1"/>
          </p:cNvSpPr>
          <p:nvPr>
            <p:ph type="body" sz="quarter" idx="17" hasCustomPrompt="1"/>
          </p:nvPr>
        </p:nvSpPr>
        <p:spPr>
          <a:xfrm>
            <a:off x="500063" y="5394937"/>
            <a:ext cx="4772202" cy="707231"/>
          </a:xfrm>
        </p:spPr>
        <p:txBody>
          <a:bodyPr>
            <a:normAutofit/>
          </a:bodyPr>
          <a:lstStyle>
            <a:lvl1pPr>
              <a:spcBef>
                <a:spcPts val="0"/>
              </a:spcBef>
              <a:spcAft>
                <a:spcPts val="600"/>
              </a:spcAft>
              <a:defRPr sz="1600" b="1">
                <a:solidFill>
                  <a:schemeClr val="bg1"/>
                </a:solidFill>
              </a:defRPr>
            </a:lvl1pPr>
            <a:lvl2pPr marL="0" indent="0">
              <a:spcBef>
                <a:spcPts val="0"/>
              </a:spcBef>
              <a:buNone/>
              <a:defRPr sz="1600">
                <a:solidFill>
                  <a:schemeClr val="bg1"/>
                </a:solidFill>
              </a:defRPr>
            </a:lvl2pPr>
            <a:lvl3pPr marL="0" indent="0">
              <a:spcBef>
                <a:spcPts val="0"/>
              </a:spcBef>
              <a:buNone/>
              <a:defRPr sz="1600" b="0">
                <a:solidFill>
                  <a:schemeClr val="bg1"/>
                </a:solidFill>
              </a:defRPr>
            </a:lvl3pPr>
            <a:lvl4pPr>
              <a:spcBef>
                <a:spcPts val="0"/>
              </a:spcBef>
              <a:defRPr sz="1600" b="0">
                <a:solidFill>
                  <a:schemeClr val="bg1"/>
                </a:solidFill>
              </a:defRPr>
            </a:lvl4pPr>
            <a:lvl5pPr>
              <a:spcBef>
                <a:spcPts val="0"/>
              </a:spcBef>
              <a:defRPr sz="1600" b="0">
                <a:solidFill>
                  <a:schemeClr val="bg1"/>
                </a:solidFill>
              </a:defRPr>
            </a:lvl5pPr>
            <a:lvl6pPr>
              <a:spcBef>
                <a:spcPts val="0"/>
              </a:spcBef>
              <a:defRPr sz="1600" b="0">
                <a:solidFill>
                  <a:schemeClr val="bg1"/>
                </a:solidFill>
              </a:defRPr>
            </a:lvl6pPr>
            <a:lvl7pPr>
              <a:spcBef>
                <a:spcPts val="0"/>
              </a:spcBef>
              <a:defRPr sz="1600" b="0">
                <a:solidFill>
                  <a:schemeClr val="bg1"/>
                </a:solidFill>
              </a:defRPr>
            </a:lvl7pPr>
            <a:lvl8pPr>
              <a:spcBef>
                <a:spcPts val="0"/>
              </a:spcBef>
              <a:defRPr sz="1600">
                <a:solidFill>
                  <a:schemeClr val="bg1"/>
                </a:solidFill>
              </a:defRPr>
            </a:lvl8pPr>
            <a:lvl9pPr>
              <a:spcBef>
                <a:spcPts val="0"/>
              </a:spcBef>
              <a:defRPr sz="1600">
                <a:solidFill>
                  <a:schemeClr val="bg1"/>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79" name="Text Placeholder 135">
            <a:extLst>
              <a:ext uri="{FF2B5EF4-FFF2-40B4-BE49-F238E27FC236}">
                <a16:creationId xmlns:a16="http://schemas.microsoft.com/office/drawing/2014/main" id="{315BBA84-73B3-48DF-B6EE-69867E46B6EF}"/>
              </a:ext>
            </a:extLst>
          </p:cNvPr>
          <p:cNvSpPr>
            <a:spLocks noGrp="1"/>
          </p:cNvSpPr>
          <p:nvPr>
            <p:ph type="body" sz="quarter" idx="16" hasCustomPrompt="1"/>
          </p:nvPr>
        </p:nvSpPr>
        <p:spPr>
          <a:xfrm>
            <a:off x="607255" y="5338960"/>
            <a:ext cx="288000" cy="10800"/>
          </a:xfrm>
          <a:solidFill>
            <a:schemeClr val="bg1"/>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Tree>
    <p:extLst>
      <p:ext uri="{BB962C8B-B14F-4D97-AF65-F5344CB8AC3E}">
        <p14:creationId xmlns:p14="http://schemas.microsoft.com/office/powerpoint/2010/main" val="3387319141"/>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Title Slide-Structure">
    <p:spTree>
      <p:nvGrpSpPr>
        <p:cNvPr id="1" name=""/>
        <p:cNvGrpSpPr/>
        <p:nvPr/>
      </p:nvGrpSpPr>
      <p:grpSpPr>
        <a:xfrm>
          <a:off x="0" y="0"/>
          <a:ext cx="0" cy="0"/>
          <a:chOff x="0" y="0"/>
          <a:chExt cx="0" cy="0"/>
        </a:xfrm>
      </p:grpSpPr>
      <p:sp>
        <p:nvSpPr>
          <p:cNvPr id="12" name="Rectangle 11">
            <a:extLst>
              <a:ext uri="{FF2B5EF4-FFF2-40B4-BE49-F238E27FC236}">
                <a16:creationId xmlns:a16="http://schemas.microsoft.com/office/drawing/2014/main" id="{4A3F1C04-3200-4425-86D0-2F9E2EAC9EF4}"/>
              </a:ext>
            </a:extLst>
          </p:cNvPr>
          <p:cNvSpPr/>
          <p:nvPr userDrawn="1"/>
        </p:nvSpPr>
        <p:spPr>
          <a:xfrm>
            <a:off x="-1" y="-1"/>
            <a:ext cx="12204001" cy="685800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4772203"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1200"/>
              </a:spcAft>
              <a:buNone/>
              <a:defRPr sz="3800" b="1">
                <a:solidFill>
                  <a:schemeClr val="bg1"/>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title</a:t>
            </a:r>
          </a:p>
          <a:p>
            <a:pPr lvl="1"/>
            <a:r>
              <a:rPr lang="en-AU" noProof="0" dirty="0"/>
              <a:t>Two</a:t>
            </a:r>
          </a:p>
          <a:p>
            <a:pPr lvl="2"/>
            <a:r>
              <a:rPr lang="en-AU" noProof="0" dirty="0"/>
              <a:t>Three</a:t>
            </a:r>
          </a:p>
          <a:p>
            <a:pPr lvl="8"/>
            <a:r>
              <a:rPr lang="en-AU" noProof="0" dirty="0"/>
              <a:t>four</a:t>
            </a:r>
          </a:p>
        </p:txBody>
      </p:sp>
      <p:grpSp>
        <p:nvGrpSpPr>
          <p:cNvPr id="67" name="Group 4">
            <a:extLst>
              <a:ext uri="{FF2B5EF4-FFF2-40B4-BE49-F238E27FC236}">
                <a16:creationId xmlns:a16="http://schemas.microsoft.com/office/drawing/2014/main" id="{17413FA8-B926-4F79-BE67-4D826E059498}"/>
              </a:ext>
            </a:extLst>
          </p:cNvPr>
          <p:cNvGrpSpPr>
            <a:grpSpLocks noChangeAspect="1"/>
          </p:cNvGrpSpPr>
          <p:nvPr userDrawn="1"/>
        </p:nvGrpSpPr>
        <p:grpSpPr bwMode="auto">
          <a:xfrm>
            <a:off x="421066" y="453777"/>
            <a:ext cx="1662286" cy="1666547"/>
            <a:chOff x="2864" y="1181"/>
            <a:chExt cx="1952" cy="1957"/>
          </a:xfrm>
        </p:grpSpPr>
        <p:sp>
          <p:nvSpPr>
            <p:cNvPr id="68" name="AutoShape 3">
              <a:extLst>
                <a:ext uri="{FF2B5EF4-FFF2-40B4-BE49-F238E27FC236}">
                  <a16:creationId xmlns:a16="http://schemas.microsoft.com/office/drawing/2014/main" id="{67A0898D-5E9C-4ECA-8716-B27BD4E303A7}"/>
                </a:ext>
              </a:extLst>
            </p:cNvPr>
            <p:cNvSpPr>
              <a:spLocks noChangeAspect="1" noChangeArrowheads="1" noTextEdit="1"/>
            </p:cNvSpPr>
            <p:nvPr userDrawn="1"/>
          </p:nvSpPr>
          <p:spPr bwMode="auto">
            <a:xfrm>
              <a:off x="2864" y="1182"/>
              <a:ext cx="1952" cy="19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69" name="Rectangle 5">
              <a:extLst>
                <a:ext uri="{FF2B5EF4-FFF2-40B4-BE49-F238E27FC236}">
                  <a16:creationId xmlns:a16="http://schemas.microsoft.com/office/drawing/2014/main" id="{239A1E07-3A1C-41F5-92ED-8B3567E0FF12}"/>
                </a:ext>
              </a:extLst>
            </p:cNvPr>
            <p:cNvSpPr>
              <a:spLocks noChangeArrowheads="1"/>
            </p:cNvSpPr>
            <p:nvPr userDrawn="1"/>
          </p:nvSpPr>
          <p:spPr bwMode="auto">
            <a:xfrm>
              <a:off x="2865" y="1181"/>
              <a:ext cx="1950" cy="1957"/>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0" name="Freeform 6">
              <a:extLst>
                <a:ext uri="{FF2B5EF4-FFF2-40B4-BE49-F238E27FC236}">
                  <a16:creationId xmlns:a16="http://schemas.microsoft.com/office/drawing/2014/main" id="{E9D6C4A4-2B67-4288-817E-9A4BFFCA3065}"/>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1" name="Freeform 7">
              <a:extLst>
                <a:ext uri="{FF2B5EF4-FFF2-40B4-BE49-F238E27FC236}">
                  <a16:creationId xmlns:a16="http://schemas.microsoft.com/office/drawing/2014/main" id="{6B8D6F90-2C6B-4628-AE61-C65FEE487816}"/>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2" name="Freeform 8">
              <a:extLst>
                <a:ext uri="{FF2B5EF4-FFF2-40B4-BE49-F238E27FC236}">
                  <a16:creationId xmlns:a16="http://schemas.microsoft.com/office/drawing/2014/main" id="{C0E4DAA6-41BC-4FB2-8CF3-65E9131F42E1}"/>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3" name="Freeform 9">
              <a:extLst>
                <a:ext uri="{FF2B5EF4-FFF2-40B4-BE49-F238E27FC236}">
                  <a16:creationId xmlns:a16="http://schemas.microsoft.com/office/drawing/2014/main" id="{2474DAF8-D7A5-411C-A001-70D5A07D88EE}"/>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4" name="Freeform 10">
              <a:extLst>
                <a:ext uri="{FF2B5EF4-FFF2-40B4-BE49-F238E27FC236}">
                  <a16:creationId xmlns:a16="http://schemas.microsoft.com/office/drawing/2014/main" id="{06B8E519-0572-4B3F-9254-9C405ADACCDA}"/>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5" name="Freeform 11">
              <a:extLst>
                <a:ext uri="{FF2B5EF4-FFF2-40B4-BE49-F238E27FC236}">
                  <a16:creationId xmlns:a16="http://schemas.microsoft.com/office/drawing/2014/main" id="{4DA47499-7EFA-44C7-93C9-40237E640F5E}"/>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6" name="Freeform 12">
              <a:extLst>
                <a:ext uri="{FF2B5EF4-FFF2-40B4-BE49-F238E27FC236}">
                  <a16:creationId xmlns:a16="http://schemas.microsoft.com/office/drawing/2014/main" id="{C8EA471D-6FAF-4C4F-B21D-814C5991B985}"/>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7" name="Freeform 13">
              <a:extLst>
                <a:ext uri="{FF2B5EF4-FFF2-40B4-BE49-F238E27FC236}">
                  <a16:creationId xmlns:a16="http://schemas.microsoft.com/office/drawing/2014/main" id="{BEC055FD-07C4-4F86-A926-EFFCD0E7041A}"/>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8" name="Freeform 14">
              <a:extLst>
                <a:ext uri="{FF2B5EF4-FFF2-40B4-BE49-F238E27FC236}">
                  <a16:creationId xmlns:a16="http://schemas.microsoft.com/office/drawing/2014/main" id="{DBC8C3F1-E782-4E33-8648-C0D9005D2F29}"/>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37" name="Freeform 15">
              <a:extLst>
                <a:ext uri="{FF2B5EF4-FFF2-40B4-BE49-F238E27FC236}">
                  <a16:creationId xmlns:a16="http://schemas.microsoft.com/office/drawing/2014/main" id="{511543D3-2D83-4FA7-A510-0D59ED4DFDA1}"/>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1" name="Freeform 16">
              <a:extLst>
                <a:ext uri="{FF2B5EF4-FFF2-40B4-BE49-F238E27FC236}">
                  <a16:creationId xmlns:a16="http://schemas.microsoft.com/office/drawing/2014/main" id="{5C99A006-6A36-4318-A0F6-FC763AF1FDD6}"/>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2" name="Freeform 17">
              <a:extLst>
                <a:ext uri="{FF2B5EF4-FFF2-40B4-BE49-F238E27FC236}">
                  <a16:creationId xmlns:a16="http://schemas.microsoft.com/office/drawing/2014/main" id="{D65C69B5-F055-4C41-976C-E6733BC98A10}"/>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3" name="Freeform 18">
              <a:extLst>
                <a:ext uri="{FF2B5EF4-FFF2-40B4-BE49-F238E27FC236}">
                  <a16:creationId xmlns:a16="http://schemas.microsoft.com/office/drawing/2014/main" id="{1A3177FB-A0BD-4B08-B181-14A829DF1BFF}"/>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4" name="Freeform 19">
              <a:extLst>
                <a:ext uri="{FF2B5EF4-FFF2-40B4-BE49-F238E27FC236}">
                  <a16:creationId xmlns:a16="http://schemas.microsoft.com/office/drawing/2014/main" id="{3528B336-8FBC-4C1E-B4B2-C99449F8E8B5}"/>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5" name="Freeform 20">
              <a:extLst>
                <a:ext uri="{FF2B5EF4-FFF2-40B4-BE49-F238E27FC236}">
                  <a16:creationId xmlns:a16="http://schemas.microsoft.com/office/drawing/2014/main" id="{BD4F46C1-2FE6-44C8-A55E-45E98246F6D5}"/>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8" name="Rectangle 21">
              <a:extLst>
                <a:ext uri="{FF2B5EF4-FFF2-40B4-BE49-F238E27FC236}">
                  <a16:creationId xmlns:a16="http://schemas.microsoft.com/office/drawing/2014/main" id="{09DD4248-B5EF-40DF-AEE7-8BD9A8A7418A}"/>
                </a:ext>
              </a:extLst>
            </p:cNvPr>
            <p:cNvSpPr>
              <a:spLocks noChangeArrowheads="1"/>
            </p:cNvSpPr>
            <p:nvPr userDrawn="1"/>
          </p:nvSpPr>
          <p:spPr bwMode="auto">
            <a:xfrm>
              <a:off x="3108" y="2653"/>
              <a:ext cx="1477" cy="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9" name="Freeform 22">
              <a:extLst>
                <a:ext uri="{FF2B5EF4-FFF2-40B4-BE49-F238E27FC236}">
                  <a16:creationId xmlns:a16="http://schemas.microsoft.com/office/drawing/2014/main" id="{0EF4CE3A-3112-407D-B00C-337ACD7FDA2F}"/>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0" name="Freeform 23">
              <a:extLst>
                <a:ext uri="{FF2B5EF4-FFF2-40B4-BE49-F238E27FC236}">
                  <a16:creationId xmlns:a16="http://schemas.microsoft.com/office/drawing/2014/main" id="{EEE8532D-E6E7-4BD0-9A45-58E8A1A93DCA}"/>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1" name="Freeform 24">
              <a:extLst>
                <a:ext uri="{FF2B5EF4-FFF2-40B4-BE49-F238E27FC236}">
                  <a16:creationId xmlns:a16="http://schemas.microsoft.com/office/drawing/2014/main" id="{2B2B85B8-C753-425A-ACC5-3B2B2268FEA5}"/>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2" name="Freeform 25">
              <a:extLst>
                <a:ext uri="{FF2B5EF4-FFF2-40B4-BE49-F238E27FC236}">
                  <a16:creationId xmlns:a16="http://schemas.microsoft.com/office/drawing/2014/main" id="{023916B4-1AD7-4055-9353-DB438003EFC6}"/>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3" name="Freeform 26">
              <a:extLst>
                <a:ext uri="{FF2B5EF4-FFF2-40B4-BE49-F238E27FC236}">
                  <a16:creationId xmlns:a16="http://schemas.microsoft.com/office/drawing/2014/main" id="{6D2086AF-BC95-4BE8-AB84-A66F4C80A6D8}"/>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4" name="Freeform 27">
              <a:extLst>
                <a:ext uri="{FF2B5EF4-FFF2-40B4-BE49-F238E27FC236}">
                  <a16:creationId xmlns:a16="http://schemas.microsoft.com/office/drawing/2014/main" id="{E7A147C6-9FDA-4D95-A42A-92861D17D69A}"/>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5" name="Freeform 28">
              <a:extLst>
                <a:ext uri="{FF2B5EF4-FFF2-40B4-BE49-F238E27FC236}">
                  <a16:creationId xmlns:a16="http://schemas.microsoft.com/office/drawing/2014/main" id="{45D5BF2A-EF85-417C-B03F-30CEAE118D7D}"/>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6" name="Freeform 29">
              <a:extLst>
                <a:ext uri="{FF2B5EF4-FFF2-40B4-BE49-F238E27FC236}">
                  <a16:creationId xmlns:a16="http://schemas.microsoft.com/office/drawing/2014/main" id="{795098EC-2ACB-4C39-AA2D-A12FF06BA72A}"/>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7" name="Freeform 30">
              <a:extLst>
                <a:ext uri="{FF2B5EF4-FFF2-40B4-BE49-F238E27FC236}">
                  <a16:creationId xmlns:a16="http://schemas.microsoft.com/office/drawing/2014/main" id="{447048D5-71A3-4A33-9E51-0388E2EC900F}"/>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8" name="Freeform 31">
              <a:extLst>
                <a:ext uri="{FF2B5EF4-FFF2-40B4-BE49-F238E27FC236}">
                  <a16:creationId xmlns:a16="http://schemas.microsoft.com/office/drawing/2014/main" id="{5866A8C0-C096-47DA-9C8E-D82E74E47906}"/>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9" name="Freeform 32">
              <a:extLst>
                <a:ext uri="{FF2B5EF4-FFF2-40B4-BE49-F238E27FC236}">
                  <a16:creationId xmlns:a16="http://schemas.microsoft.com/office/drawing/2014/main" id="{4B91E936-1F6C-4BAE-9F8C-2A198926D735}"/>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0" name="Freeform 34">
              <a:extLst>
                <a:ext uri="{FF2B5EF4-FFF2-40B4-BE49-F238E27FC236}">
                  <a16:creationId xmlns:a16="http://schemas.microsoft.com/office/drawing/2014/main" id="{88823701-A9F3-4323-AD0C-A2AD4BE0B93E}"/>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1" name="Freeform 35">
              <a:extLst>
                <a:ext uri="{FF2B5EF4-FFF2-40B4-BE49-F238E27FC236}">
                  <a16:creationId xmlns:a16="http://schemas.microsoft.com/office/drawing/2014/main" id="{C495104A-F915-4B0C-961E-EF42EEA3C8FB}"/>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2" name="Freeform 36">
              <a:extLst>
                <a:ext uri="{FF2B5EF4-FFF2-40B4-BE49-F238E27FC236}">
                  <a16:creationId xmlns:a16="http://schemas.microsoft.com/office/drawing/2014/main" id="{6A51DB3B-303A-4D1F-A5E4-A76D700245E2}"/>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3" name="Freeform 37">
              <a:extLst>
                <a:ext uri="{FF2B5EF4-FFF2-40B4-BE49-F238E27FC236}">
                  <a16:creationId xmlns:a16="http://schemas.microsoft.com/office/drawing/2014/main" id="{E2E2D34A-EEA4-4A9C-81F3-B794F5CEFE15}"/>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4" name="Freeform 38">
              <a:extLst>
                <a:ext uri="{FF2B5EF4-FFF2-40B4-BE49-F238E27FC236}">
                  <a16:creationId xmlns:a16="http://schemas.microsoft.com/office/drawing/2014/main" id="{8B3BECFC-710D-46F1-96FF-B5371F927C1D}"/>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5" name="Freeform 39">
              <a:extLst>
                <a:ext uri="{FF2B5EF4-FFF2-40B4-BE49-F238E27FC236}">
                  <a16:creationId xmlns:a16="http://schemas.microsoft.com/office/drawing/2014/main" id="{90665531-8DF2-4759-B8DB-FEF6D91D48E2}"/>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6" name="Freeform 40">
              <a:extLst>
                <a:ext uri="{FF2B5EF4-FFF2-40B4-BE49-F238E27FC236}">
                  <a16:creationId xmlns:a16="http://schemas.microsoft.com/office/drawing/2014/main" id="{26F566F5-E589-4F94-81DD-DD2CA39F8557}"/>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7" name="Freeform 41">
              <a:extLst>
                <a:ext uri="{FF2B5EF4-FFF2-40B4-BE49-F238E27FC236}">
                  <a16:creationId xmlns:a16="http://schemas.microsoft.com/office/drawing/2014/main" id="{AD2F1B90-FBA5-468A-ADE5-6AF4A8487097}"/>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8" name="Freeform 42">
              <a:extLst>
                <a:ext uri="{FF2B5EF4-FFF2-40B4-BE49-F238E27FC236}">
                  <a16:creationId xmlns:a16="http://schemas.microsoft.com/office/drawing/2014/main" id="{2FD588FF-B434-4865-9645-F295045E86D6}"/>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9" name="Freeform 43">
              <a:extLst>
                <a:ext uri="{FF2B5EF4-FFF2-40B4-BE49-F238E27FC236}">
                  <a16:creationId xmlns:a16="http://schemas.microsoft.com/office/drawing/2014/main" id="{19302DA6-B22F-4EF5-A69A-ABD9063A84FF}"/>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0" name="Freeform 44">
              <a:extLst>
                <a:ext uri="{FF2B5EF4-FFF2-40B4-BE49-F238E27FC236}">
                  <a16:creationId xmlns:a16="http://schemas.microsoft.com/office/drawing/2014/main" id="{FE7EC85F-4555-4FCA-8CCD-19C42F488E4D}"/>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1" name="Freeform 45">
              <a:extLst>
                <a:ext uri="{FF2B5EF4-FFF2-40B4-BE49-F238E27FC236}">
                  <a16:creationId xmlns:a16="http://schemas.microsoft.com/office/drawing/2014/main" id="{1962168F-4DE0-46A6-8EFD-C4A1BA3751FC}"/>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2" name="Freeform 46">
              <a:extLst>
                <a:ext uri="{FF2B5EF4-FFF2-40B4-BE49-F238E27FC236}">
                  <a16:creationId xmlns:a16="http://schemas.microsoft.com/office/drawing/2014/main" id="{7B9E10B1-1CAA-4E4C-B256-1BA034A29264}"/>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3" name="Freeform 47">
              <a:extLst>
                <a:ext uri="{FF2B5EF4-FFF2-40B4-BE49-F238E27FC236}">
                  <a16:creationId xmlns:a16="http://schemas.microsoft.com/office/drawing/2014/main" id="{A8D8148A-C053-4A37-844E-75EF04169079}"/>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4" name="Freeform 48">
              <a:extLst>
                <a:ext uri="{FF2B5EF4-FFF2-40B4-BE49-F238E27FC236}">
                  <a16:creationId xmlns:a16="http://schemas.microsoft.com/office/drawing/2014/main" id="{A20CEF9E-743B-4F98-9FF0-EBBBC4FEB207}"/>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5" name="Freeform 49">
              <a:extLst>
                <a:ext uri="{FF2B5EF4-FFF2-40B4-BE49-F238E27FC236}">
                  <a16:creationId xmlns:a16="http://schemas.microsoft.com/office/drawing/2014/main" id="{B790B20E-FD43-462D-8007-EC2B15D8FCFA}"/>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6" name="Freeform 50">
              <a:extLst>
                <a:ext uri="{FF2B5EF4-FFF2-40B4-BE49-F238E27FC236}">
                  <a16:creationId xmlns:a16="http://schemas.microsoft.com/office/drawing/2014/main" id="{3DCCF01C-7444-4B23-BDF1-D8027642EA28}"/>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7" name="Freeform 51">
              <a:extLst>
                <a:ext uri="{FF2B5EF4-FFF2-40B4-BE49-F238E27FC236}">
                  <a16:creationId xmlns:a16="http://schemas.microsoft.com/office/drawing/2014/main" id="{9C1F7A58-7A43-4EF6-8310-FC2223E34915}"/>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8" name="Freeform 52">
              <a:extLst>
                <a:ext uri="{FF2B5EF4-FFF2-40B4-BE49-F238E27FC236}">
                  <a16:creationId xmlns:a16="http://schemas.microsoft.com/office/drawing/2014/main" id="{CFADC32E-9FC7-4E6E-842D-E7A407A371B4}"/>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9" name="Freeform 53">
              <a:extLst>
                <a:ext uri="{FF2B5EF4-FFF2-40B4-BE49-F238E27FC236}">
                  <a16:creationId xmlns:a16="http://schemas.microsoft.com/office/drawing/2014/main" id="{D5B27FA2-8D3C-408A-9480-A049E6D384DF}"/>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0" name="Freeform 54">
              <a:extLst>
                <a:ext uri="{FF2B5EF4-FFF2-40B4-BE49-F238E27FC236}">
                  <a16:creationId xmlns:a16="http://schemas.microsoft.com/office/drawing/2014/main" id="{1FE7A3D8-FB06-4617-BFC5-9D2DCCA8ABFD}"/>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1" name="Freeform 55">
              <a:extLst>
                <a:ext uri="{FF2B5EF4-FFF2-40B4-BE49-F238E27FC236}">
                  <a16:creationId xmlns:a16="http://schemas.microsoft.com/office/drawing/2014/main" id="{465E4A38-A19E-4A38-8E8A-A82D12FA566B}"/>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2" name="Freeform 56">
              <a:extLst>
                <a:ext uri="{FF2B5EF4-FFF2-40B4-BE49-F238E27FC236}">
                  <a16:creationId xmlns:a16="http://schemas.microsoft.com/office/drawing/2014/main" id="{A1F24538-62EE-43F6-AFF0-9E5AC6235F23}"/>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3" name="Freeform 57">
              <a:extLst>
                <a:ext uri="{FF2B5EF4-FFF2-40B4-BE49-F238E27FC236}">
                  <a16:creationId xmlns:a16="http://schemas.microsoft.com/office/drawing/2014/main" id="{E45D68DF-3FB9-4397-9E42-B8F0FD2CBC41}"/>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4" name="Freeform 58">
              <a:extLst>
                <a:ext uri="{FF2B5EF4-FFF2-40B4-BE49-F238E27FC236}">
                  <a16:creationId xmlns:a16="http://schemas.microsoft.com/office/drawing/2014/main" id="{A559BEA7-D8F9-48FE-8B9C-D2CC236311E5}"/>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5" name="Freeform 59">
              <a:extLst>
                <a:ext uri="{FF2B5EF4-FFF2-40B4-BE49-F238E27FC236}">
                  <a16:creationId xmlns:a16="http://schemas.microsoft.com/office/drawing/2014/main" id="{00C3857F-D388-4662-B791-624CEA2D4E48}"/>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6" name="Freeform 60">
              <a:extLst>
                <a:ext uri="{FF2B5EF4-FFF2-40B4-BE49-F238E27FC236}">
                  <a16:creationId xmlns:a16="http://schemas.microsoft.com/office/drawing/2014/main" id="{509EDC47-72F4-4A73-A0DC-EFEEA7F78BF5}"/>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7" name="Freeform 61">
              <a:extLst>
                <a:ext uri="{FF2B5EF4-FFF2-40B4-BE49-F238E27FC236}">
                  <a16:creationId xmlns:a16="http://schemas.microsoft.com/office/drawing/2014/main" id="{82FD3E03-FA3C-47B4-A46E-1FDBD51C45CF}"/>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8" name="Freeform 62">
              <a:extLst>
                <a:ext uri="{FF2B5EF4-FFF2-40B4-BE49-F238E27FC236}">
                  <a16:creationId xmlns:a16="http://schemas.microsoft.com/office/drawing/2014/main" id="{B71695B0-B6B0-40D5-8FAF-58EC726C64E7}"/>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grpSp>
      <p:sp>
        <p:nvSpPr>
          <p:cNvPr id="66" name="Freeform: Shape 65">
            <a:extLst>
              <a:ext uri="{FF2B5EF4-FFF2-40B4-BE49-F238E27FC236}">
                <a16:creationId xmlns:a16="http://schemas.microsoft.com/office/drawing/2014/main" id="{229705A0-38F7-4A9C-86A4-2F68DE74B02E}"/>
              </a:ext>
            </a:extLst>
          </p:cNvPr>
          <p:cNvSpPr/>
          <p:nvPr userDrawn="1"/>
        </p:nvSpPr>
        <p:spPr>
          <a:xfrm>
            <a:off x="6272240" y="1030147"/>
            <a:ext cx="5919758" cy="5825419"/>
          </a:xfrm>
          <a:custGeom>
            <a:avLst/>
            <a:gdLst>
              <a:gd name="connsiteX0" fmla="*/ 5919758 w 5919758"/>
              <a:gd name="connsiteY0" fmla="*/ 0 h 5825419"/>
              <a:gd name="connsiteX1" fmla="*/ 5919758 w 5919758"/>
              <a:gd name="connsiteY1" fmla="*/ 5825419 h 5825419"/>
              <a:gd name="connsiteX2" fmla="*/ 1120273 w 5919758"/>
              <a:gd name="connsiteY2" fmla="*/ 5825419 h 5825419"/>
              <a:gd name="connsiteX3" fmla="*/ 0 w 5919758"/>
              <a:gd name="connsiteY3" fmla="*/ 1588036 h 5825419"/>
            </a:gdLst>
            <a:ahLst/>
            <a:cxnLst>
              <a:cxn ang="0">
                <a:pos x="connsiteX0" y="connsiteY0"/>
              </a:cxn>
              <a:cxn ang="0">
                <a:pos x="connsiteX1" y="connsiteY1"/>
              </a:cxn>
              <a:cxn ang="0">
                <a:pos x="connsiteX2" y="connsiteY2"/>
              </a:cxn>
              <a:cxn ang="0">
                <a:pos x="connsiteX3" y="connsiteY3"/>
              </a:cxn>
            </a:cxnLst>
            <a:rect l="l" t="t" r="r" b="b"/>
            <a:pathLst>
              <a:path w="5919758" h="5825419">
                <a:moveTo>
                  <a:pt x="5919758" y="0"/>
                </a:moveTo>
                <a:lnTo>
                  <a:pt x="5919758" y="5825419"/>
                </a:lnTo>
                <a:lnTo>
                  <a:pt x="1120273" y="5825419"/>
                </a:lnTo>
                <a:lnTo>
                  <a:pt x="0" y="1588036"/>
                </a:lnTo>
                <a:close/>
              </a:path>
            </a:pathLst>
          </a:custGeom>
          <a:blipFill dpi="0" rotWithShape="1">
            <a:blip r:embed="rId2" cstate="screen">
              <a:extLst>
                <a:ext uri="{28A0092B-C50C-407E-A947-70E740481C1C}">
                  <a14:useLocalDpi xmlns:a14="http://schemas.microsoft.com/office/drawing/2010/main"/>
                </a:ext>
              </a:extLst>
            </a:blip>
            <a:srcRect/>
            <a:stretch>
              <a:fillRect l="-8781" t="-8782" r="-19370" b="-19368"/>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83" name="Text Placeholder 140">
            <a:extLst>
              <a:ext uri="{FF2B5EF4-FFF2-40B4-BE49-F238E27FC236}">
                <a16:creationId xmlns:a16="http://schemas.microsoft.com/office/drawing/2014/main" id="{4D897568-993B-4A02-A134-6722AC6A9865}"/>
              </a:ext>
            </a:extLst>
          </p:cNvPr>
          <p:cNvSpPr>
            <a:spLocks noGrp="1"/>
          </p:cNvSpPr>
          <p:nvPr>
            <p:ph type="body" sz="quarter" idx="17" hasCustomPrompt="1"/>
          </p:nvPr>
        </p:nvSpPr>
        <p:spPr>
          <a:xfrm>
            <a:off x="500063" y="5394937"/>
            <a:ext cx="4772202" cy="707231"/>
          </a:xfrm>
        </p:spPr>
        <p:txBody>
          <a:bodyPr>
            <a:normAutofit/>
          </a:bodyPr>
          <a:lstStyle>
            <a:lvl1pPr>
              <a:spcBef>
                <a:spcPts val="0"/>
              </a:spcBef>
              <a:spcAft>
                <a:spcPts val="600"/>
              </a:spcAft>
              <a:defRPr sz="1600" b="1">
                <a:solidFill>
                  <a:schemeClr val="bg1"/>
                </a:solidFill>
              </a:defRPr>
            </a:lvl1pPr>
            <a:lvl2pPr marL="0" indent="0">
              <a:spcBef>
                <a:spcPts val="0"/>
              </a:spcBef>
              <a:buNone/>
              <a:defRPr sz="1600">
                <a:solidFill>
                  <a:schemeClr val="bg1"/>
                </a:solidFill>
              </a:defRPr>
            </a:lvl2pPr>
            <a:lvl3pPr marL="0" indent="0">
              <a:spcBef>
                <a:spcPts val="0"/>
              </a:spcBef>
              <a:buNone/>
              <a:defRPr sz="1600" b="0">
                <a:solidFill>
                  <a:schemeClr val="bg1"/>
                </a:solidFill>
              </a:defRPr>
            </a:lvl3pPr>
            <a:lvl4pPr>
              <a:spcBef>
                <a:spcPts val="0"/>
              </a:spcBef>
              <a:defRPr sz="1600" b="0">
                <a:solidFill>
                  <a:schemeClr val="bg1"/>
                </a:solidFill>
              </a:defRPr>
            </a:lvl4pPr>
            <a:lvl5pPr>
              <a:spcBef>
                <a:spcPts val="0"/>
              </a:spcBef>
              <a:defRPr sz="1600" b="0">
                <a:solidFill>
                  <a:schemeClr val="bg1"/>
                </a:solidFill>
              </a:defRPr>
            </a:lvl5pPr>
            <a:lvl6pPr>
              <a:spcBef>
                <a:spcPts val="0"/>
              </a:spcBef>
              <a:defRPr sz="1600" b="0">
                <a:solidFill>
                  <a:schemeClr val="bg1"/>
                </a:solidFill>
              </a:defRPr>
            </a:lvl6pPr>
            <a:lvl7pPr>
              <a:spcBef>
                <a:spcPts val="0"/>
              </a:spcBef>
              <a:defRPr sz="1600" b="0">
                <a:solidFill>
                  <a:schemeClr val="bg1"/>
                </a:solidFill>
              </a:defRPr>
            </a:lvl7pPr>
            <a:lvl8pPr>
              <a:spcBef>
                <a:spcPts val="0"/>
              </a:spcBef>
              <a:defRPr sz="1600">
                <a:solidFill>
                  <a:schemeClr val="bg1"/>
                </a:solidFill>
              </a:defRPr>
            </a:lvl8pPr>
            <a:lvl9pPr>
              <a:spcBef>
                <a:spcPts val="0"/>
              </a:spcBef>
              <a:defRPr sz="1600">
                <a:solidFill>
                  <a:schemeClr val="bg1"/>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79" name="Text Placeholder 135">
            <a:extLst>
              <a:ext uri="{FF2B5EF4-FFF2-40B4-BE49-F238E27FC236}">
                <a16:creationId xmlns:a16="http://schemas.microsoft.com/office/drawing/2014/main" id="{CA8F343C-4D99-4A43-995F-05ACA5C64EB1}"/>
              </a:ext>
            </a:extLst>
          </p:cNvPr>
          <p:cNvSpPr>
            <a:spLocks noGrp="1"/>
          </p:cNvSpPr>
          <p:nvPr>
            <p:ph type="body" sz="quarter" idx="16" hasCustomPrompt="1"/>
          </p:nvPr>
        </p:nvSpPr>
        <p:spPr>
          <a:xfrm>
            <a:off x="607255" y="5338960"/>
            <a:ext cx="288000" cy="10800"/>
          </a:xfrm>
          <a:solidFill>
            <a:schemeClr val="bg1"/>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Tree>
    <p:extLst>
      <p:ext uri="{BB962C8B-B14F-4D97-AF65-F5344CB8AC3E}">
        <p14:creationId xmlns:p14="http://schemas.microsoft.com/office/powerpoint/2010/main" val="378246784"/>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Title Slide-Community">
    <p:spTree>
      <p:nvGrpSpPr>
        <p:cNvPr id="1" name=""/>
        <p:cNvGrpSpPr/>
        <p:nvPr/>
      </p:nvGrpSpPr>
      <p:grpSpPr>
        <a:xfrm>
          <a:off x="0" y="0"/>
          <a:ext cx="0" cy="0"/>
          <a:chOff x="0" y="0"/>
          <a:chExt cx="0" cy="0"/>
        </a:xfrm>
      </p:grpSpPr>
      <p:sp>
        <p:nvSpPr>
          <p:cNvPr id="12" name="Rectangle 11">
            <a:extLst>
              <a:ext uri="{FF2B5EF4-FFF2-40B4-BE49-F238E27FC236}">
                <a16:creationId xmlns:a16="http://schemas.microsoft.com/office/drawing/2014/main" id="{4A3F1C04-3200-4425-86D0-2F9E2EAC9EF4}"/>
              </a:ext>
            </a:extLst>
          </p:cNvPr>
          <p:cNvSpPr/>
          <p:nvPr userDrawn="1"/>
        </p:nvSpPr>
        <p:spPr>
          <a:xfrm>
            <a:off x="-1" y="-1"/>
            <a:ext cx="12204001" cy="685800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4772203"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1200"/>
              </a:spcAft>
              <a:buNone/>
              <a:defRPr sz="3800" b="1">
                <a:solidFill>
                  <a:schemeClr val="bg1"/>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title</a:t>
            </a:r>
          </a:p>
          <a:p>
            <a:pPr lvl="1"/>
            <a:r>
              <a:rPr lang="en-AU" noProof="0" dirty="0"/>
              <a:t>Two</a:t>
            </a:r>
          </a:p>
          <a:p>
            <a:pPr lvl="2"/>
            <a:r>
              <a:rPr lang="en-AU" noProof="0" dirty="0"/>
              <a:t>Three</a:t>
            </a:r>
          </a:p>
          <a:p>
            <a:pPr lvl="8"/>
            <a:r>
              <a:rPr lang="en-AU" noProof="0" dirty="0"/>
              <a:t>four</a:t>
            </a:r>
          </a:p>
        </p:txBody>
      </p:sp>
      <p:grpSp>
        <p:nvGrpSpPr>
          <p:cNvPr id="67" name="Group 4">
            <a:extLst>
              <a:ext uri="{FF2B5EF4-FFF2-40B4-BE49-F238E27FC236}">
                <a16:creationId xmlns:a16="http://schemas.microsoft.com/office/drawing/2014/main" id="{17413FA8-B926-4F79-BE67-4D826E059498}"/>
              </a:ext>
            </a:extLst>
          </p:cNvPr>
          <p:cNvGrpSpPr>
            <a:grpSpLocks noChangeAspect="1"/>
          </p:cNvGrpSpPr>
          <p:nvPr userDrawn="1"/>
        </p:nvGrpSpPr>
        <p:grpSpPr bwMode="auto">
          <a:xfrm>
            <a:off x="421066" y="453777"/>
            <a:ext cx="1662286" cy="1666547"/>
            <a:chOff x="2864" y="1181"/>
            <a:chExt cx="1952" cy="1957"/>
          </a:xfrm>
        </p:grpSpPr>
        <p:sp>
          <p:nvSpPr>
            <p:cNvPr id="68" name="AutoShape 3">
              <a:extLst>
                <a:ext uri="{FF2B5EF4-FFF2-40B4-BE49-F238E27FC236}">
                  <a16:creationId xmlns:a16="http://schemas.microsoft.com/office/drawing/2014/main" id="{67A0898D-5E9C-4ECA-8716-B27BD4E303A7}"/>
                </a:ext>
              </a:extLst>
            </p:cNvPr>
            <p:cNvSpPr>
              <a:spLocks noChangeAspect="1" noChangeArrowheads="1" noTextEdit="1"/>
            </p:cNvSpPr>
            <p:nvPr userDrawn="1"/>
          </p:nvSpPr>
          <p:spPr bwMode="auto">
            <a:xfrm>
              <a:off x="2864" y="1182"/>
              <a:ext cx="1952" cy="19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69" name="Rectangle 5">
              <a:extLst>
                <a:ext uri="{FF2B5EF4-FFF2-40B4-BE49-F238E27FC236}">
                  <a16:creationId xmlns:a16="http://schemas.microsoft.com/office/drawing/2014/main" id="{239A1E07-3A1C-41F5-92ED-8B3567E0FF12}"/>
                </a:ext>
              </a:extLst>
            </p:cNvPr>
            <p:cNvSpPr>
              <a:spLocks noChangeArrowheads="1"/>
            </p:cNvSpPr>
            <p:nvPr userDrawn="1"/>
          </p:nvSpPr>
          <p:spPr bwMode="auto">
            <a:xfrm>
              <a:off x="2865" y="1181"/>
              <a:ext cx="1950" cy="1957"/>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0" name="Freeform 6">
              <a:extLst>
                <a:ext uri="{FF2B5EF4-FFF2-40B4-BE49-F238E27FC236}">
                  <a16:creationId xmlns:a16="http://schemas.microsoft.com/office/drawing/2014/main" id="{E9D6C4A4-2B67-4288-817E-9A4BFFCA3065}"/>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1" name="Freeform 7">
              <a:extLst>
                <a:ext uri="{FF2B5EF4-FFF2-40B4-BE49-F238E27FC236}">
                  <a16:creationId xmlns:a16="http://schemas.microsoft.com/office/drawing/2014/main" id="{6B8D6F90-2C6B-4628-AE61-C65FEE487816}"/>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2" name="Freeform 8">
              <a:extLst>
                <a:ext uri="{FF2B5EF4-FFF2-40B4-BE49-F238E27FC236}">
                  <a16:creationId xmlns:a16="http://schemas.microsoft.com/office/drawing/2014/main" id="{C0E4DAA6-41BC-4FB2-8CF3-65E9131F42E1}"/>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3" name="Freeform 9">
              <a:extLst>
                <a:ext uri="{FF2B5EF4-FFF2-40B4-BE49-F238E27FC236}">
                  <a16:creationId xmlns:a16="http://schemas.microsoft.com/office/drawing/2014/main" id="{2474DAF8-D7A5-411C-A001-70D5A07D88EE}"/>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4" name="Freeform 10">
              <a:extLst>
                <a:ext uri="{FF2B5EF4-FFF2-40B4-BE49-F238E27FC236}">
                  <a16:creationId xmlns:a16="http://schemas.microsoft.com/office/drawing/2014/main" id="{06B8E519-0572-4B3F-9254-9C405ADACCDA}"/>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5" name="Freeform 11">
              <a:extLst>
                <a:ext uri="{FF2B5EF4-FFF2-40B4-BE49-F238E27FC236}">
                  <a16:creationId xmlns:a16="http://schemas.microsoft.com/office/drawing/2014/main" id="{4DA47499-7EFA-44C7-93C9-40237E640F5E}"/>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6" name="Freeform 12">
              <a:extLst>
                <a:ext uri="{FF2B5EF4-FFF2-40B4-BE49-F238E27FC236}">
                  <a16:creationId xmlns:a16="http://schemas.microsoft.com/office/drawing/2014/main" id="{C8EA471D-6FAF-4C4F-B21D-814C5991B985}"/>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7" name="Freeform 13">
              <a:extLst>
                <a:ext uri="{FF2B5EF4-FFF2-40B4-BE49-F238E27FC236}">
                  <a16:creationId xmlns:a16="http://schemas.microsoft.com/office/drawing/2014/main" id="{BEC055FD-07C4-4F86-A926-EFFCD0E7041A}"/>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8" name="Freeform 14">
              <a:extLst>
                <a:ext uri="{FF2B5EF4-FFF2-40B4-BE49-F238E27FC236}">
                  <a16:creationId xmlns:a16="http://schemas.microsoft.com/office/drawing/2014/main" id="{DBC8C3F1-E782-4E33-8648-C0D9005D2F29}"/>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37" name="Freeform 15">
              <a:extLst>
                <a:ext uri="{FF2B5EF4-FFF2-40B4-BE49-F238E27FC236}">
                  <a16:creationId xmlns:a16="http://schemas.microsoft.com/office/drawing/2014/main" id="{511543D3-2D83-4FA7-A510-0D59ED4DFDA1}"/>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1" name="Freeform 16">
              <a:extLst>
                <a:ext uri="{FF2B5EF4-FFF2-40B4-BE49-F238E27FC236}">
                  <a16:creationId xmlns:a16="http://schemas.microsoft.com/office/drawing/2014/main" id="{5C99A006-6A36-4318-A0F6-FC763AF1FDD6}"/>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2" name="Freeform 17">
              <a:extLst>
                <a:ext uri="{FF2B5EF4-FFF2-40B4-BE49-F238E27FC236}">
                  <a16:creationId xmlns:a16="http://schemas.microsoft.com/office/drawing/2014/main" id="{D65C69B5-F055-4C41-976C-E6733BC98A10}"/>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3" name="Freeform 18">
              <a:extLst>
                <a:ext uri="{FF2B5EF4-FFF2-40B4-BE49-F238E27FC236}">
                  <a16:creationId xmlns:a16="http://schemas.microsoft.com/office/drawing/2014/main" id="{1A3177FB-A0BD-4B08-B181-14A829DF1BFF}"/>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4" name="Freeform 19">
              <a:extLst>
                <a:ext uri="{FF2B5EF4-FFF2-40B4-BE49-F238E27FC236}">
                  <a16:creationId xmlns:a16="http://schemas.microsoft.com/office/drawing/2014/main" id="{3528B336-8FBC-4C1E-B4B2-C99449F8E8B5}"/>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5" name="Freeform 20">
              <a:extLst>
                <a:ext uri="{FF2B5EF4-FFF2-40B4-BE49-F238E27FC236}">
                  <a16:creationId xmlns:a16="http://schemas.microsoft.com/office/drawing/2014/main" id="{BD4F46C1-2FE6-44C8-A55E-45E98246F6D5}"/>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8" name="Rectangle 21">
              <a:extLst>
                <a:ext uri="{FF2B5EF4-FFF2-40B4-BE49-F238E27FC236}">
                  <a16:creationId xmlns:a16="http://schemas.microsoft.com/office/drawing/2014/main" id="{09DD4248-B5EF-40DF-AEE7-8BD9A8A7418A}"/>
                </a:ext>
              </a:extLst>
            </p:cNvPr>
            <p:cNvSpPr>
              <a:spLocks noChangeArrowheads="1"/>
            </p:cNvSpPr>
            <p:nvPr userDrawn="1"/>
          </p:nvSpPr>
          <p:spPr bwMode="auto">
            <a:xfrm>
              <a:off x="3108" y="2653"/>
              <a:ext cx="1477" cy="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9" name="Freeform 22">
              <a:extLst>
                <a:ext uri="{FF2B5EF4-FFF2-40B4-BE49-F238E27FC236}">
                  <a16:creationId xmlns:a16="http://schemas.microsoft.com/office/drawing/2014/main" id="{0EF4CE3A-3112-407D-B00C-337ACD7FDA2F}"/>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0" name="Freeform 23">
              <a:extLst>
                <a:ext uri="{FF2B5EF4-FFF2-40B4-BE49-F238E27FC236}">
                  <a16:creationId xmlns:a16="http://schemas.microsoft.com/office/drawing/2014/main" id="{EEE8532D-E6E7-4BD0-9A45-58E8A1A93DCA}"/>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1" name="Freeform 24">
              <a:extLst>
                <a:ext uri="{FF2B5EF4-FFF2-40B4-BE49-F238E27FC236}">
                  <a16:creationId xmlns:a16="http://schemas.microsoft.com/office/drawing/2014/main" id="{2B2B85B8-C753-425A-ACC5-3B2B2268FEA5}"/>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2" name="Freeform 25">
              <a:extLst>
                <a:ext uri="{FF2B5EF4-FFF2-40B4-BE49-F238E27FC236}">
                  <a16:creationId xmlns:a16="http://schemas.microsoft.com/office/drawing/2014/main" id="{023916B4-1AD7-4055-9353-DB438003EFC6}"/>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3" name="Freeform 26">
              <a:extLst>
                <a:ext uri="{FF2B5EF4-FFF2-40B4-BE49-F238E27FC236}">
                  <a16:creationId xmlns:a16="http://schemas.microsoft.com/office/drawing/2014/main" id="{6D2086AF-BC95-4BE8-AB84-A66F4C80A6D8}"/>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4" name="Freeform 27">
              <a:extLst>
                <a:ext uri="{FF2B5EF4-FFF2-40B4-BE49-F238E27FC236}">
                  <a16:creationId xmlns:a16="http://schemas.microsoft.com/office/drawing/2014/main" id="{E7A147C6-9FDA-4D95-A42A-92861D17D69A}"/>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5" name="Freeform 28">
              <a:extLst>
                <a:ext uri="{FF2B5EF4-FFF2-40B4-BE49-F238E27FC236}">
                  <a16:creationId xmlns:a16="http://schemas.microsoft.com/office/drawing/2014/main" id="{45D5BF2A-EF85-417C-B03F-30CEAE118D7D}"/>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6" name="Freeform 29">
              <a:extLst>
                <a:ext uri="{FF2B5EF4-FFF2-40B4-BE49-F238E27FC236}">
                  <a16:creationId xmlns:a16="http://schemas.microsoft.com/office/drawing/2014/main" id="{795098EC-2ACB-4C39-AA2D-A12FF06BA72A}"/>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7" name="Freeform 30">
              <a:extLst>
                <a:ext uri="{FF2B5EF4-FFF2-40B4-BE49-F238E27FC236}">
                  <a16:creationId xmlns:a16="http://schemas.microsoft.com/office/drawing/2014/main" id="{447048D5-71A3-4A33-9E51-0388E2EC900F}"/>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8" name="Freeform 31">
              <a:extLst>
                <a:ext uri="{FF2B5EF4-FFF2-40B4-BE49-F238E27FC236}">
                  <a16:creationId xmlns:a16="http://schemas.microsoft.com/office/drawing/2014/main" id="{5866A8C0-C096-47DA-9C8E-D82E74E47906}"/>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9" name="Freeform 32">
              <a:extLst>
                <a:ext uri="{FF2B5EF4-FFF2-40B4-BE49-F238E27FC236}">
                  <a16:creationId xmlns:a16="http://schemas.microsoft.com/office/drawing/2014/main" id="{4B91E936-1F6C-4BAE-9F8C-2A198926D735}"/>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0" name="Freeform 34">
              <a:extLst>
                <a:ext uri="{FF2B5EF4-FFF2-40B4-BE49-F238E27FC236}">
                  <a16:creationId xmlns:a16="http://schemas.microsoft.com/office/drawing/2014/main" id="{88823701-A9F3-4323-AD0C-A2AD4BE0B93E}"/>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1" name="Freeform 35">
              <a:extLst>
                <a:ext uri="{FF2B5EF4-FFF2-40B4-BE49-F238E27FC236}">
                  <a16:creationId xmlns:a16="http://schemas.microsoft.com/office/drawing/2014/main" id="{C495104A-F915-4B0C-961E-EF42EEA3C8FB}"/>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2" name="Freeform 36">
              <a:extLst>
                <a:ext uri="{FF2B5EF4-FFF2-40B4-BE49-F238E27FC236}">
                  <a16:creationId xmlns:a16="http://schemas.microsoft.com/office/drawing/2014/main" id="{6A51DB3B-303A-4D1F-A5E4-A76D700245E2}"/>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3" name="Freeform 37">
              <a:extLst>
                <a:ext uri="{FF2B5EF4-FFF2-40B4-BE49-F238E27FC236}">
                  <a16:creationId xmlns:a16="http://schemas.microsoft.com/office/drawing/2014/main" id="{E2E2D34A-EEA4-4A9C-81F3-B794F5CEFE15}"/>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4" name="Freeform 38">
              <a:extLst>
                <a:ext uri="{FF2B5EF4-FFF2-40B4-BE49-F238E27FC236}">
                  <a16:creationId xmlns:a16="http://schemas.microsoft.com/office/drawing/2014/main" id="{8B3BECFC-710D-46F1-96FF-B5371F927C1D}"/>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5" name="Freeform 39">
              <a:extLst>
                <a:ext uri="{FF2B5EF4-FFF2-40B4-BE49-F238E27FC236}">
                  <a16:creationId xmlns:a16="http://schemas.microsoft.com/office/drawing/2014/main" id="{90665531-8DF2-4759-B8DB-FEF6D91D48E2}"/>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6" name="Freeform 40">
              <a:extLst>
                <a:ext uri="{FF2B5EF4-FFF2-40B4-BE49-F238E27FC236}">
                  <a16:creationId xmlns:a16="http://schemas.microsoft.com/office/drawing/2014/main" id="{26F566F5-E589-4F94-81DD-DD2CA39F8557}"/>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7" name="Freeform 41">
              <a:extLst>
                <a:ext uri="{FF2B5EF4-FFF2-40B4-BE49-F238E27FC236}">
                  <a16:creationId xmlns:a16="http://schemas.microsoft.com/office/drawing/2014/main" id="{AD2F1B90-FBA5-468A-ADE5-6AF4A8487097}"/>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8" name="Freeform 42">
              <a:extLst>
                <a:ext uri="{FF2B5EF4-FFF2-40B4-BE49-F238E27FC236}">
                  <a16:creationId xmlns:a16="http://schemas.microsoft.com/office/drawing/2014/main" id="{2FD588FF-B434-4865-9645-F295045E86D6}"/>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9" name="Freeform 43">
              <a:extLst>
                <a:ext uri="{FF2B5EF4-FFF2-40B4-BE49-F238E27FC236}">
                  <a16:creationId xmlns:a16="http://schemas.microsoft.com/office/drawing/2014/main" id="{19302DA6-B22F-4EF5-A69A-ABD9063A84FF}"/>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0" name="Freeform 44">
              <a:extLst>
                <a:ext uri="{FF2B5EF4-FFF2-40B4-BE49-F238E27FC236}">
                  <a16:creationId xmlns:a16="http://schemas.microsoft.com/office/drawing/2014/main" id="{FE7EC85F-4555-4FCA-8CCD-19C42F488E4D}"/>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1" name="Freeform 45">
              <a:extLst>
                <a:ext uri="{FF2B5EF4-FFF2-40B4-BE49-F238E27FC236}">
                  <a16:creationId xmlns:a16="http://schemas.microsoft.com/office/drawing/2014/main" id="{1962168F-4DE0-46A6-8EFD-C4A1BA3751FC}"/>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2" name="Freeform 46">
              <a:extLst>
                <a:ext uri="{FF2B5EF4-FFF2-40B4-BE49-F238E27FC236}">
                  <a16:creationId xmlns:a16="http://schemas.microsoft.com/office/drawing/2014/main" id="{7B9E10B1-1CAA-4E4C-B256-1BA034A29264}"/>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3" name="Freeform 47">
              <a:extLst>
                <a:ext uri="{FF2B5EF4-FFF2-40B4-BE49-F238E27FC236}">
                  <a16:creationId xmlns:a16="http://schemas.microsoft.com/office/drawing/2014/main" id="{A8D8148A-C053-4A37-844E-75EF04169079}"/>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4" name="Freeform 48">
              <a:extLst>
                <a:ext uri="{FF2B5EF4-FFF2-40B4-BE49-F238E27FC236}">
                  <a16:creationId xmlns:a16="http://schemas.microsoft.com/office/drawing/2014/main" id="{A20CEF9E-743B-4F98-9FF0-EBBBC4FEB207}"/>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5" name="Freeform 49">
              <a:extLst>
                <a:ext uri="{FF2B5EF4-FFF2-40B4-BE49-F238E27FC236}">
                  <a16:creationId xmlns:a16="http://schemas.microsoft.com/office/drawing/2014/main" id="{B790B20E-FD43-462D-8007-EC2B15D8FCFA}"/>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6" name="Freeform 50">
              <a:extLst>
                <a:ext uri="{FF2B5EF4-FFF2-40B4-BE49-F238E27FC236}">
                  <a16:creationId xmlns:a16="http://schemas.microsoft.com/office/drawing/2014/main" id="{3DCCF01C-7444-4B23-BDF1-D8027642EA28}"/>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7" name="Freeform 51">
              <a:extLst>
                <a:ext uri="{FF2B5EF4-FFF2-40B4-BE49-F238E27FC236}">
                  <a16:creationId xmlns:a16="http://schemas.microsoft.com/office/drawing/2014/main" id="{9C1F7A58-7A43-4EF6-8310-FC2223E34915}"/>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8" name="Freeform 52">
              <a:extLst>
                <a:ext uri="{FF2B5EF4-FFF2-40B4-BE49-F238E27FC236}">
                  <a16:creationId xmlns:a16="http://schemas.microsoft.com/office/drawing/2014/main" id="{CFADC32E-9FC7-4E6E-842D-E7A407A371B4}"/>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9" name="Freeform 53">
              <a:extLst>
                <a:ext uri="{FF2B5EF4-FFF2-40B4-BE49-F238E27FC236}">
                  <a16:creationId xmlns:a16="http://schemas.microsoft.com/office/drawing/2014/main" id="{D5B27FA2-8D3C-408A-9480-A049E6D384DF}"/>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0" name="Freeform 54">
              <a:extLst>
                <a:ext uri="{FF2B5EF4-FFF2-40B4-BE49-F238E27FC236}">
                  <a16:creationId xmlns:a16="http://schemas.microsoft.com/office/drawing/2014/main" id="{1FE7A3D8-FB06-4617-BFC5-9D2DCCA8ABFD}"/>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1" name="Freeform 55">
              <a:extLst>
                <a:ext uri="{FF2B5EF4-FFF2-40B4-BE49-F238E27FC236}">
                  <a16:creationId xmlns:a16="http://schemas.microsoft.com/office/drawing/2014/main" id="{465E4A38-A19E-4A38-8E8A-A82D12FA566B}"/>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2" name="Freeform 56">
              <a:extLst>
                <a:ext uri="{FF2B5EF4-FFF2-40B4-BE49-F238E27FC236}">
                  <a16:creationId xmlns:a16="http://schemas.microsoft.com/office/drawing/2014/main" id="{A1F24538-62EE-43F6-AFF0-9E5AC6235F23}"/>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3" name="Freeform 57">
              <a:extLst>
                <a:ext uri="{FF2B5EF4-FFF2-40B4-BE49-F238E27FC236}">
                  <a16:creationId xmlns:a16="http://schemas.microsoft.com/office/drawing/2014/main" id="{E45D68DF-3FB9-4397-9E42-B8F0FD2CBC41}"/>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4" name="Freeform 58">
              <a:extLst>
                <a:ext uri="{FF2B5EF4-FFF2-40B4-BE49-F238E27FC236}">
                  <a16:creationId xmlns:a16="http://schemas.microsoft.com/office/drawing/2014/main" id="{A559BEA7-D8F9-48FE-8B9C-D2CC236311E5}"/>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5" name="Freeform 59">
              <a:extLst>
                <a:ext uri="{FF2B5EF4-FFF2-40B4-BE49-F238E27FC236}">
                  <a16:creationId xmlns:a16="http://schemas.microsoft.com/office/drawing/2014/main" id="{00C3857F-D388-4662-B791-624CEA2D4E48}"/>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6" name="Freeform 60">
              <a:extLst>
                <a:ext uri="{FF2B5EF4-FFF2-40B4-BE49-F238E27FC236}">
                  <a16:creationId xmlns:a16="http://schemas.microsoft.com/office/drawing/2014/main" id="{509EDC47-72F4-4A73-A0DC-EFEEA7F78BF5}"/>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7" name="Freeform 61">
              <a:extLst>
                <a:ext uri="{FF2B5EF4-FFF2-40B4-BE49-F238E27FC236}">
                  <a16:creationId xmlns:a16="http://schemas.microsoft.com/office/drawing/2014/main" id="{82FD3E03-FA3C-47B4-A46E-1FDBD51C45CF}"/>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8" name="Freeform 62">
              <a:extLst>
                <a:ext uri="{FF2B5EF4-FFF2-40B4-BE49-F238E27FC236}">
                  <a16:creationId xmlns:a16="http://schemas.microsoft.com/office/drawing/2014/main" id="{B71695B0-B6B0-40D5-8FAF-58EC726C64E7}"/>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grpSp>
      <p:sp>
        <p:nvSpPr>
          <p:cNvPr id="66" name="Freeform: Shape 65">
            <a:extLst>
              <a:ext uri="{FF2B5EF4-FFF2-40B4-BE49-F238E27FC236}">
                <a16:creationId xmlns:a16="http://schemas.microsoft.com/office/drawing/2014/main" id="{0624966D-E4EA-4F50-9BB6-48291DC82572}"/>
              </a:ext>
            </a:extLst>
          </p:cNvPr>
          <p:cNvSpPr/>
          <p:nvPr userDrawn="1"/>
        </p:nvSpPr>
        <p:spPr>
          <a:xfrm>
            <a:off x="6272240" y="1030147"/>
            <a:ext cx="5919758" cy="5825419"/>
          </a:xfrm>
          <a:custGeom>
            <a:avLst/>
            <a:gdLst>
              <a:gd name="connsiteX0" fmla="*/ 5919758 w 5919758"/>
              <a:gd name="connsiteY0" fmla="*/ 0 h 5825419"/>
              <a:gd name="connsiteX1" fmla="*/ 5919758 w 5919758"/>
              <a:gd name="connsiteY1" fmla="*/ 5825419 h 5825419"/>
              <a:gd name="connsiteX2" fmla="*/ 1120273 w 5919758"/>
              <a:gd name="connsiteY2" fmla="*/ 5825419 h 5825419"/>
              <a:gd name="connsiteX3" fmla="*/ 0 w 5919758"/>
              <a:gd name="connsiteY3" fmla="*/ 1588036 h 5825419"/>
            </a:gdLst>
            <a:ahLst/>
            <a:cxnLst>
              <a:cxn ang="0">
                <a:pos x="connsiteX0" y="connsiteY0"/>
              </a:cxn>
              <a:cxn ang="0">
                <a:pos x="connsiteX1" y="connsiteY1"/>
              </a:cxn>
              <a:cxn ang="0">
                <a:pos x="connsiteX2" y="connsiteY2"/>
              </a:cxn>
              <a:cxn ang="0">
                <a:pos x="connsiteX3" y="connsiteY3"/>
              </a:cxn>
            </a:cxnLst>
            <a:rect l="l" t="t" r="r" b="b"/>
            <a:pathLst>
              <a:path w="5919758" h="5825419">
                <a:moveTo>
                  <a:pt x="5919758" y="0"/>
                </a:moveTo>
                <a:lnTo>
                  <a:pt x="5919758" y="5825419"/>
                </a:lnTo>
                <a:lnTo>
                  <a:pt x="1120273" y="5825419"/>
                </a:lnTo>
                <a:lnTo>
                  <a:pt x="0" y="1588036"/>
                </a:lnTo>
                <a:close/>
              </a:path>
            </a:pathLst>
          </a:custGeom>
          <a:blipFill dpi="0" rotWithShape="1">
            <a:blip r:embed="rId2" cstate="screen">
              <a:extLst>
                <a:ext uri="{28A0092B-C50C-407E-A947-70E740481C1C}">
                  <a14:useLocalDpi xmlns:a14="http://schemas.microsoft.com/office/drawing/2010/main"/>
                </a:ext>
              </a:extLst>
            </a:blip>
            <a:srcRect/>
            <a:stretch>
              <a:fillRect l="-28854" t="-32933" r="-6493" b="-2413"/>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83" name="Text Placeholder 140">
            <a:extLst>
              <a:ext uri="{FF2B5EF4-FFF2-40B4-BE49-F238E27FC236}">
                <a16:creationId xmlns:a16="http://schemas.microsoft.com/office/drawing/2014/main" id="{7C435E10-BA07-43CA-946E-F929538E56EE}"/>
              </a:ext>
            </a:extLst>
          </p:cNvPr>
          <p:cNvSpPr>
            <a:spLocks noGrp="1"/>
          </p:cNvSpPr>
          <p:nvPr>
            <p:ph type="body" sz="quarter" idx="17" hasCustomPrompt="1"/>
          </p:nvPr>
        </p:nvSpPr>
        <p:spPr>
          <a:xfrm>
            <a:off x="500063" y="5394937"/>
            <a:ext cx="4772202" cy="707231"/>
          </a:xfrm>
        </p:spPr>
        <p:txBody>
          <a:bodyPr>
            <a:normAutofit/>
          </a:bodyPr>
          <a:lstStyle>
            <a:lvl1pPr>
              <a:spcBef>
                <a:spcPts val="0"/>
              </a:spcBef>
              <a:spcAft>
                <a:spcPts val="600"/>
              </a:spcAft>
              <a:defRPr sz="1600" b="1">
                <a:solidFill>
                  <a:schemeClr val="bg1"/>
                </a:solidFill>
              </a:defRPr>
            </a:lvl1pPr>
            <a:lvl2pPr marL="0" indent="0">
              <a:spcBef>
                <a:spcPts val="0"/>
              </a:spcBef>
              <a:buNone/>
              <a:defRPr sz="1600">
                <a:solidFill>
                  <a:schemeClr val="bg1"/>
                </a:solidFill>
              </a:defRPr>
            </a:lvl2pPr>
            <a:lvl3pPr marL="0" indent="0">
              <a:spcBef>
                <a:spcPts val="0"/>
              </a:spcBef>
              <a:buNone/>
              <a:defRPr sz="1600" b="0">
                <a:solidFill>
                  <a:schemeClr val="bg1"/>
                </a:solidFill>
              </a:defRPr>
            </a:lvl3pPr>
            <a:lvl4pPr>
              <a:spcBef>
                <a:spcPts val="0"/>
              </a:spcBef>
              <a:defRPr sz="1600" b="0">
                <a:solidFill>
                  <a:schemeClr val="bg1"/>
                </a:solidFill>
              </a:defRPr>
            </a:lvl4pPr>
            <a:lvl5pPr>
              <a:spcBef>
                <a:spcPts val="0"/>
              </a:spcBef>
              <a:defRPr sz="1600" b="0">
                <a:solidFill>
                  <a:schemeClr val="bg1"/>
                </a:solidFill>
              </a:defRPr>
            </a:lvl5pPr>
            <a:lvl6pPr>
              <a:spcBef>
                <a:spcPts val="0"/>
              </a:spcBef>
              <a:defRPr sz="1600" b="0">
                <a:solidFill>
                  <a:schemeClr val="bg1"/>
                </a:solidFill>
              </a:defRPr>
            </a:lvl6pPr>
            <a:lvl7pPr>
              <a:spcBef>
                <a:spcPts val="0"/>
              </a:spcBef>
              <a:defRPr sz="1600" b="0">
                <a:solidFill>
                  <a:schemeClr val="bg1"/>
                </a:solidFill>
              </a:defRPr>
            </a:lvl7pPr>
            <a:lvl8pPr>
              <a:spcBef>
                <a:spcPts val="0"/>
              </a:spcBef>
              <a:defRPr sz="1600">
                <a:solidFill>
                  <a:schemeClr val="bg1"/>
                </a:solidFill>
              </a:defRPr>
            </a:lvl8pPr>
            <a:lvl9pPr>
              <a:spcBef>
                <a:spcPts val="0"/>
              </a:spcBef>
              <a:defRPr sz="1600">
                <a:solidFill>
                  <a:schemeClr val="bg1"/>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79" name="Text Placeholder 135">
            <a:extLst>
              <a:ext uri="{FF2B5EF4-FFF2-40B4-BE49-F238E27FC236}">
                <a16:creationId xmlns:a16="http://schemas.microsoft.com/office/drawing/2014/main" id="{8818C800-1FD7-46E3-9513-EDED28C7D419}"/>
              </a:ext>
            </a:extLst>
          </p:cNvPr>
          <p:cNvSpPr>
            <a:spLocks noGrp="1"/>
          </p:cNvSpPr>
          <p:nvPr>
            <p:ph type="body" sz="quarter" idx="16" hasCustomPrompt="1"/>
          </p:nvPr>
        </p:nvSpPr>
        <p:spPr>
          <a:xfrm>
            <a:off x="607255" y="5338960"/>
            <a:ext cx="288000" cy="10800"/>
          </a:xfrm>
          <a:solidFill>
            <a:schemeClr val="bg1"/>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Tree>
    <p:extLst>
      <p:ext uri="{BB962C8B-B14F-4D97-AF65-F5344CB8AC3E}">
        <p14:creationId xmlns:p14="http://schemas.microsoft.com/office/powerpoint/2010/main" val="313176617"/>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userDrawn="1">
  <p:cSld name="Title Slide-Knowledge">
    <p:spTree>
      <p:nvGrpSpPr>
        <p:cNvPr id="1" name=""/>
        <p:cNvGrpSpPr/>
        <p:nvPr/>
      </p:nvGrpSpPr>
      <p:grpSpPr>
        <a:xfrm>
          <a:off x="0" y="0"/>
          <a:ext cx="0" cy="0"/>
          <a:chOff x="0" y="0"/>
          <a:chExt cx="0" cy="0"/>
        </a:xfrm>
      </p:grpSpPr>
      <p:sp>
        <p:nvSpPr>
          <p:cNvPr id="12" name="Rectangle 11">
            <a:extLst>
              <a:ext uri="{FF2B5EF4-FFF2-40B4-BE49-F238E27FC236}">
                <a16:creationId xmlns:a16="http://schemas.microsoft.com/office/drawing/2014/main" id="{4A3F1C04-3200-4425-86D0-2F9E2EAC9EF4}"/>
              </a:ext>
            </a:extLst>
          </p:cNvPr>
          <p:cNvSpPr/>
          <p:nvPr userDrawn="1"/>
        </p:nvSpPr>
        <p:spPr>
          <a:xfrm>
            <a:off x="-1" y="-1"/>
            <a:ext cx="12204001" cy="685800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4772203"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1200"/>
              </a:spcAft>
              <a:buNone/>
              <a:defRPr sz="3800" b="1">
                <a:solidFill>
                  <a:schemeClr val="bg1"/>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title</a:t>
            </a:r>
          </a:p>
          <a:p>
            <a:pPr lvl="1"/>
            <a:r>
              <a:rPr lang="en-AU" noProof="0" dirty="0"/>
              <a:t>Two</a:t>
            </a:r>
          </a:p>
          <a:p>
            <a:pPr lvl="2"/>
            <a:r>
              <a:rPr lang="en-AU" noProof="0" dirty="0"/>
              <a:t>Three</a:t>
            </a:r>
          </a:p>
          <a:p>
            <a:pPr lvl="8"/>
            <a:r>
              <a:rPr lang="en-AU" noProof="0" dirty="0"/>
              <a:t>four</a:t>
            </a:r>
          </a:p>
        </p:txBody>
      </p:sp>
      <p:grpSp>
        <p:nvGrpSpPr>
          <p:cNvPr id="67" name="Group 4">
            <a:extLst>
              <a:ext uri="{FF2B5EF4-FFF2-40B4-BE49-F238E27FC236}">
                <a16:creationId xmlns:a16="http://schemas.microsoft.com/office/drawing/2014/main" id="{17413FA8-B926-4F79-BE67-4D826E059498}"/>
              </a:ext>
            </a:extLst>
          </p:cNvPr>
          <p:cNvGrpSpPr>
            <a:grpSpLocks noChangeAspect="1"/>
          </p:cNvGrpSpPr>
          <p:nvPr userDrawn="1"/>
        </p:nvGrpSpPr>
        <p:grpSpPr bwMode="auto">
          <a:xfrm>
            <a:off x="421066" y="453777"/>
            <a:ext cx="1662286" cy="1666547"/>
            <a:chOff x="2864" y="1181"/>
            <a:chExt cx="1952" cy="1957"/>
          </a:xfrm>
        </p:grpSpPr>
        <p:sp>
          <p:nvSpPr>
            <p:cNvPr id="68" name="AutoShape 3">
              <a:extLst>
                <a:ext uri="{FF2B5EF4-FFF2-40B4-BE49-F238E27FC236}">
                  <a16:creationId xmlns:a16="http://schemas.microsoft.com/office/drawing/2014/main" id="{67A0898D-5E9C-4ECA-8716-B27BD4E303A7}"/>
                </a:ext>
              </a:extLst>
            </p:cNvPr>
            <p:cNvSpPr>
              <a:spLocks noChangeAspect="1" noChangeArrowheads="1" noTextEdit="1"/>
            </p:cNvSpPr>
            <p:nvPr userDrawn="1"/>
          </p:nvSpPr>
          <p:spPr bwMode="auto">
            <a:xfrm>
              <a:off x="2864" y="1182"/>
              <a:ext cx="1952" cy="19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69" name="Rectangle 5">
              <a:extLst>
                <a:ext uri="{FF2B5EF4-FFF2-40B4-BE49-F238E27FC236}">
                  <a16:creationId xmlns:a16="http://schemas.microsoft.com/office/drawing/2014/main" id="{239A1E07-3A1C-41F5-92ED-8B3567E0FF12}"/>
                </a:ext>
              </a:extLst>
            </p:cNvPr>
            <p:cNvSpPr>
              <a:spLocks noChangeArrowheads="1"/>
            </p:cNvSpPr>
            <p:nvPr userDrawn="1"/>
          </p:nvSpPr>
          <p:spPr bwMode="auto">
            <a:xfrm>
              <a:off x="2865" y="1181"/>
              <a:ext cx="1950" cy="1957"/>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0" name="Freeform 6">
              <a:extLst>
                <a:ext uri="{FF2B5EF4-FFF2-40B4-BE49-F238E27FC236}">
                  <a16:creationId xmlns:a16="http://schemas.microsoft.com/office/drawing/2014/main" id="{E9D6C4A4-2B67-4288-817E-9A4BFFCA3065}"/>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1" name="Freeform 7">
              <a:extLst>
                <a:ext uri="{FF2B5EF4-FFF2-40B4-BE49-F238E27FC236}">
                  <a16:creationId xmlns:a16="http://schemas.microsoft.com/office/drawing/2014/main" id="{6B8D6F90-2C6B-4628-AE61-C65FEE487816}"/>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2" name="Freeform 8">
              <a:extLst>
                <a:ext uri="{FF2B5EF4-FFF2-40B4-BE49-F238E27FC236}">
                  <a16:creationId xmlns:a16="http://schemas.microsoft.com/office/drawing/2014/main" id="{C0E4DAA6-41BC-4FB2-8CF3-65E9131F42E1}"/>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3" name="Freeform 9">
              <a:extLst>
                <a:ext uri="{FF2B5EF4-FFF2-40B4-BE49-F238E27FC236}">
                  <a16:creationId xmlns:a16="http://schemas.microsoft.com/office/drawing/2014/main" id="{2474DAF8-D7A5-411C-A001-70D5A07D88EE}"/>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4" name="Freeform 10">
              <a:extLst>
                <a:ext uri="{FF2B5EF4-FFF2-40B4-BE49-F238E27FC236}">
                  <a16:creationId xmlns:a16="http://schemas.microsoft.com/office/drawing/2014/main" id="{06B8E519-0572-4B3F-9254-9C405ADACCDA}"/>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5" name="Freeform 11">
              <a:extLst>
                <a:ext uri="{FF2B5EF4-FFF2-40B4-BE49-F238E27FC236}">
                  <a16:creationId xmlns:a16="http://schemas.microsoft.com/office/drawing/2014/main" id="{4DA47499-7EFA-44C7-93C9-40237E640F5E}"/>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6" name="Freeform 12">
              <a:extLst>
                <a:ext uri="{FF2B5EF4-FFF2-40B4-BE49-F238E27FC236}">
                  <a16:creationId xmlns:a16="http://schemas.microsoft.com/office/drawing/2014/main" id="{C8EA471D-6FAF-4C4F-B21D-814C5991B985}"/>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7" name="Freeform 13">
              <a:extLst>
                <a:ext uri="{FF2B5EF4-FFF2-40B4-BE49-F238E27FC236}">
                  <a16:creationId xmlns:a16="http://schemas.microsoft.com/office/drawing/2014/main" id="{BEC055FD-07C4-4F86-A926-EFFCD0E7041A}"/>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8" name="Freeform 14">
              <a:extLst>
                <a:ext uri="{FF2B5EF4-FFF2-40B4-BE49-F238E27FC236}">
                  <a16:creationId xmlns:a16="http://schemas.microsoft.com/office/drawing/2014/main" id="{DBC8C3F1-E782-4E33-8648-C0D9005D2F29}"/>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37" name="Freeform 15">
              <a:extLst>
                <a:ext uri="{FF2B5EF4-FFF2-40B4-BE49-F238E27FC236}">
                  <a16:creationId xmlns:a16="http://schemas.microsoft.com/office/drawing/2014/main" id="{511543D3-2D83-4FA7-A510-0D59ED4DFDA1}"/>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1" name="Freeform 16">
              <a:extLst>
                <a:ext uri="{FF2B5EF4-FFF2-40B4-BE49-F238E27FC236}">
                  <a16:creationId xmlns:a16="http://schemas.microsoft.com/office/drawing/2014/main" id="{5C99A006-6A36-4318-A0F6-FC763AF1FDD6}"/>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2" name="Freeform 17">
              <a:extLst>
                <a:ext uri="{FF2B5EF4-FFF2-40B4-BE49-F238E27FC236}">
                  <a16:creationId xmlns:a16="http://schemas.microsoft.com/office/drawing/2014/main" id="{D65C69B5-F055-4C41-976C-E6733BC98A10}"/>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3" name="Freeform 18">
              <a:extLst>
                <a:ext uri="{FF2B5EF4-FFF2-40B4-BE49-F238E27FC236}">
                  <a16:creationId xmlns:a16="http://schemas.microsoft.com/office/drawing/2014/main" id="{1A3177FB-A0BD-4B08-B181-14A829DF1BFF}"/>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4" name="Freeform 19">
              <a:extLst>
                <a:ext uri="{FF2B5EF4-FFF2-40B4-BE49-F238E27FC236}">
                  <a16:creationId xmlns:a16="http://schemas.microsoft.com/office/drawing/2014/main" id="{3528B336-8FBC-4C1E-B4B2-C99449F8E8B5}"/>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5" name="Freeform 20">
              <a:extLst>
                <a:ext uri="{FF2B5EF4-FFF2-40B4-BE49-F238E27FC236}">
                  <a16:creationId xmlns:a16="http://schemas.microsoft.com/office/drawing/2014/main" id="{BD4F46C1-2FE6-44C8-A55E-45E98246F6D5}"/>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8" name="Rectangle 21">
              <a:extLst>
                <a:ext uri="{FF2B5EF4-FFF2-40B4-BE49-F238E27FC236}">
                  <a16:creationId xmlns:a16="http://schemas.microsoft.com/office/drawing/2014/main" id="{09DD4248-B5EF-40DF-AEE7-8BD9A8A7418A}"/>
                </a:ext>
              </a:extLst>
            </p:cNvPr>
            <p:cNvSpPr>
              <a:spLocks noChangeArrowheads="1"/>
            </p:cNvSpPr>
            <p:nvPr userDrawn="1"/>
          </p:nvSpPr>
          <p:spPr bwMode="auto">
            <a:xfrm>
              <a:off x="3108" y="2653"/>
              <a:ext cx="1477" cy="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9" name="Freeform 22">
              <a:extLst>
                <a:ext uri="{FF2B5EF4-FFF2-40B4-BE49-F238E27FC236}">
                  <a16:creationId xmlns:a16="http://schemas.microsoft.com/office/drawing/2014/main" id="{0EF4CE3A-3112-407D-B00C-337ACD7FDA2F}"/>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0" name="Freeform 23">
              <a:extLst>
                <a:ext uri="{FF2B5EF4-FFF2-40B4-BE49-F238E27FC236}">
                  <a16:creationId xmlns:a16="http://schemas.microsoft.com/office/drawing/2014/main" id="{EEE8532D-E6E7-4BD0-9A45-58E8A1A93DCA}"/>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1" name="Freeform 24">
              <a:extLst>
                <a:ext uri="{FF2B5EF4-FFF2-40B4-BE49-F238E27FC236}">
                  <a16:creationId xmlns:a16="http://schemas.microsoft.com/office/drawing/2014/main" id="{2B2B85B8-C753-425A-ACC5-3B2B2268FEA5}"/>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2" name="Freeform 25">
              <a:extLst>
                <a:ext uri="{FF2B5EF4-FFF2-40B4-BE49-F238E27FC236}">
                  <a16:creationId xmlns:a16="http://schemas.microsoft.com/office/drawing/2014/main" id="{023916B4-1AD7-4055-9353-DB438003EFC6}"/>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3" name="Freeform 26">
              <a:extLst>
                <a:ext uri="{FF2B5EF4-FFF2-40B4-BE49-F238E27FC236}">
                  <a16:creationId xmlns:a16="http://schemas.microsoft.com/office/drawing/2014/main" id="{6D2086AF-BC95-4BE8-AB84-A66F4C80A6D8}"/>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4" name="Freeform 27">
              <a:extLst>
                <a:ext uri="{FF2B5EF4-FFF2-40B4-BE49-F238E27FC236}">
                  <a16:creationId xmlns:a16="http://schemas.microsoft.com/office/drawing/2014/main" id="{E7A147C6-9FDA-4D95-A42A-92861D17D69A}"/>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5" name="Freeform 28">
              <a:extLst>
                <a:ext uri="{FF2B5EF4-FFF2-40B4-BE49-F238E27FC236}">
                  <a16:creationId xmlns:a16="http://schemas.microsoft.com/office/drawing/2014/main" id="{45D5BF2A-EF85-417C-B03F-30CEAE118D7D}"/>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6" name="Freeform 29">
              <a:extLst>
                <a:ext uri="{FF2B5EF4-FFF2-40B4-BE49-F238E27FC236}">
                  <a16:creationId xmlns:a16="http://schemas.microsoft.com/office/drawing/2014/main" id="{795098EC-2ACB-4C39-AA2D-A12FF06BA72A}"/>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7" name="Freeform 30">
              <a:extLst>
                <a:ext uri="{FF2B5EF4-FFF2-40B4-BE49-F238E27FC236}">
                  <a16:creationId xmlns:a16="http://schemas.microsoft.com/office/drawing/2014/main" id="{447048D5-71A3-4A33-9E51-0388E2EC900F}"/>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8" name="Freeform 31">
              <a:extLst>
                <a:ext uri="{FF2B5EF4-FFF2-40B4-BE49-F238E27FC236}">
                  <a16:creationId xmlns:a16="http://schemas.microsoft.com/office/drawing/2014/main" id="{5866A8C0-C096-47DA-9C8E-D82E74E47906}"/>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9" name="Freeform 32">
              <a:extLst>
                <a:ext uri="{FF2B5EF4-FFF2-40B4-BE49-F238E27FC236}">
                  <a16:creationId xmlns:a16="http://schemas.microsoft.com/office/drawing/2014/main" id="{4B91E936-1F6C-4BAE-9F8C-2A198926D735}"/>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0" name="Freeform 34">
              <a:extLst>
                <a:ext uri="{FF2B5EF4-FFF2-40B4-BE49-F238E27FC236}">
                  <a16:creationId xmlns:a16="http://schemas.microsoft.com/office/drawing/2014/main" id="{88823701-A9F3-4323-AD0C-A2AD4BE0B93E}"/>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1" name="Freeform 35">
              <a:extLst>
                <a:ext uri="{FF2B5EF4-FFF2-40B4-BE49-F238E27FC236}">
                  <a16:creationId xmlns:a16="http://schemas.microsoft.com/office/drawing/2014/main" id="{C495104A-F915-4B0C-961E-EF42EEA3C8FB}"/>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2" name="Freeform 36">
              <a:extLst>
                <a:ext uri="{FF2B5EF4-FFF2-40B4-BE49-F238E27FC236}">
                  <a16:creationId xmlns:a16="http://schemas.microsoft.com/office/drawing/2014/main" id="{6A51DB3B-303A-4D1F-A5E4-A76D700245E2}"/>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3" name="Freeform 37">
              <a:extLst>
                <a:ext uri="{FF2B5EF4-FFF2-40B4-BE49-F238E27FC236}">
                  <a16:creationId xmlns:a16="http://schemas.microsoft.com/office/drawing/2014/main" id="{E2E2D34A-EEA4-4A9C-81F3-B794F5CEFE15}"/>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4" name="Freeform 38">
              <a:extLst>
                <a:ext uri="{FF2B5EF4-FFF2-40B4-BE49-F238E27FC236}">
                  <a16:creationId xmlns:a16="http://schemas.microsoft.com/office/drawing/2014/main" id="{8B3BECFC-710D-46F1-96FF-B5371F927C1D}"/>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5" name="Freeform 39">
              <a:extLst>
                <a:ext uri="{FF2B5EF4-FFF2-40B4-BE49-F238E27FC236}">
                  <a16:creationId xmlns:a16="http://schemas.microsoft.com/office/drawing/2014/main" id="{90665531-8DF2-4759-B8DB-FEF6D91D48E2}"/>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6" name="Freeform 40">
              <a:extLst>
                <a:ext uri="{FF2B5EF4-FFF2-40B4-BE49-F238E27FC236}">
                  <a16:creationId xmlns:a16="http://schemas.microsoft.com/office/drawing/2014/main" id="{26F566F5-E589-4F94-81DD-DD2CA39F8557}"/>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7" name="Freeform 41">
              <a:extLst>
                <a:ext uri="{FF2B5EF4-FFF2-40B4-BE49-F238E27FC236}">
                  <a16:creationId xmlns:a16="http://schemas.microsoft.com/office/drawing/2014/main" id="{AD2F1B90-FBA5-468A-ADE5-6AF4A8487097}"/>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8" name="Freeform 42">
              <a:extLst>
                <a:ext uri="{FF2B5EF4-FFF2-40B4-BE49-F238E27FC236}">
                  <a16:creationId xmlns:a16="http://schemas.microsoft.com/office/drawing/2014/main" id="{2FD588FF-B434-4865-9645-F295045E86D6}"/>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9" name="Freeform 43">
              <a:extLst>
                <a:ext uri="{FF2B5EF4-FFF2-40B4-BE49-F238E27FC236}">
                  <a16:creationId xmlns:a16="http://schemas.microsoft.com/office/drawing/2014/main" id="{19302DA6-B22F-4EF5-A69A-ABD9063A84FF}"/>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0" name="Freeform 44">
              <a:extLst>
                <a:ext uri="{FF2B5EF4-FFF2-40B4-BE49-F238E27FC236}">
                  <a16:creationId xmlns:a16="http://schemas.microsoft.com/office/drawing/2014/main" id="{FE7EC85F-4555-4FCA-8CCD-19C42F488E4D}"/>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1" name="Freeform 45">
              <a:extLst>
                <a:ext uri="{FF2B5EF4-FFF2-40B4-BE49-F238E27FC236}">
                  <a16:creationId xmlns:a16="http://schemas.microsoft.com/office/drawing/2014/main" id="{1962168F-4DE0-46A6-8EFD-C4A1BA3751FC}"/>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2" name="Freeform 46">
              <a:extLst>
                <a:ext uri="{FF2B5EF4-FFF2-40B4-BE49-F238E27FC236}">
                  <a16:creationId xmlns:a16="http://schemas.microsoft.com/office/drawing/2014/main" id="{7B9E10B1-1CAA-4E4C-B256-1BA034A29264}"/>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3" name="Freeform 47">
              <a:extLst>
                <a:ext uri="{FF2B5EF4-FFF2-40B4-BE49-F238E27FC236}">
                  <a16:creationId xmlns:a16="http://schemas.microsoft.com/office/drawing/2014/main" id="{A8D8148A-C053-4A37-844E-75EF04169079}"/>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4" name="Freeform 48">
              <a:extLst>
                <a:ext uri="{FF2B5EF4-FFF2-40B4-BE49-F238E27FC236}">
                  <a16:creationId xmlns:a16="http://schemas.microsoft.com/office/drawing/2014/main" id="{A20CEF9E-743B-4F98-9FF0-EBBBC4FEB207}"/>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5" name="Freeform 49">
              <a:extLst>
                <a:ext uri="{FF2B5EF4-FFF2-40B4-BE49-F238E27FC236}">
                  <a16:creationId xmlns:a16="http://schemas.microsoft.com/office/drawing/2014/main" id="{B790B20E-FD43-462D-8007-EC2B15D8FCFA}"/>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6" name="Freeform 50">
              <a:extLst>
                <a:ext uri="{FF2B5EF4-FFF2-40B4-BE49-F238E27FC236}">
                  <a16:creationId xmlns:a16="http://schemas.microsoft.com/office/drawing/2014/main" id="{3DCCF01C-7444-4B23-BDF1-D8027642EA28}"/>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7" name="Freeform 51">
              <a:extLst>
                <a:ext uri="{FF2B5EF4-FFF2-40B4-BE49-F238E27FC236}">
                  <a16:creationId xmlns:a16="http://schemas.microsoft.com/office/drawing/2014/main" id="{9C1F7A58-7A43-4EF6-8310-FC2223E34915}"/>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8" name="Freeform 52">
              <a:extLst>
                <a:ext uri="{FF2B5EF4-FFF2-40B4-BE49-F238E27FC236}">
                  <a16:creationId xmlns:a16="http://schemas.microsoft.com/office/drawing/2014/main" id="{CFADC32E-9FC7-4E6E-842D-E7A407A371B4}"/>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9" name="Freeform 53">
              <a:extLst>
                <a:ext uri="{FF2B5EF4-FFF2-40B4-BE49-F238E27FC236}">
                  <a16:creationId xmlns:a16="http://schemas.microsoft.com/office/drawing/2014/main" id="{D5B27FA2-8D3C-408A-9480-A049E6D384DF}"/>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0" name="Freeform 54">
              <a:extLst>
                <a:ext uri="{FF2B5EF4-FFF2-40B4-BE49-F238E27FC236}">
                  <a16:creationId xmlns:a16="http://schemas.microsoft.com/office/drawing/2014/main" id="{1FE7A3D8-FB06-4617-BFC5-9D2DCCA8ABFD}"/>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1" name="Freeform 55">
              <a:extLst>
                <a:ext uri="{FF2B5EF4-FFF2-40B4-BE49-F238E27FC236}">
                  <a16:creationId xmlns:a16="http://schemas.microsoft.com/office/drawing/2014/main" id="{465E4A38-A19E-4A38-8E8A-A82D12FA566B}"/>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2" name="Freeform 56">
              <a:extLst>
                <a:ext uri="{FF2B5EF4-FFF2-40B4-BE49-F238E27FC236}">
                  <a16:creationId xmlns:a16="http://schemas.microsoft.com/office/drawing/2014/main" id="{A1F24538-62EE-43F6-AFF0-9E5AC6235F23}"/>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3" name="Freeform 57">
              <a:extLst>
                <a:ext uri="{FF2B5EF4-FFF2-40B4-BE49-F238E27FC236}">
                  <a16:creationId xmlns:a16="http://schemas.microsoft.com/office/drawing/2014/main" id="{E45D68DF-3FB9-4397-9E42-B8F0FD2CBC41}"/>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4" name="Freeform 58">
              <a:extLst>
                <a:ext uri="{FF2B5EF4-FFF2-40B4-BE49-F238E27FC236}">
                  <a16:creationId xmlns:a16="http://schemas.microsoft.com/office/drawing/2014/main" id="{A559BEA7-D8F9-48FE-8B9C-D2CC236311E5}"/>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5" name="Freeform 59">
              <a:extLst>
                <a:ext uri="{FF2B5EF4-FFF2-40B4-BE49-F238E27FC236}">
                  <a16:creationId xmlns:a16="http://schemas.microsoft.com/office/drawing/2014/main" id="{00C3857F-D388-4662-B791-624CEA2D4E48}"/>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6" name="Freeform 60">
              <a:extLst>
                <a:ext uri="{FF2B5EF4-FFF2-40B4-BE49-F238E27FC236}">
                  <a16:creationId xmlns:a16="http://schemas.microsoft.com/office/drawing/2014/main" id="{509EDC47-72F4-4A73-A0DC-EFEEA7F78BF5}"/>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7" name="Freeform 61">
              <a:extLst>
                <a:ext uri="{FF2B5EF4-FFF2-40B4-BE49-F238E27FC236}">
                  <a16:creationId xmlns:a16="http://schemas.microsoft.com/office/drawing/2014/main" id="{82FD3E03-FA3C-47B4-A46E-1FDBD51C45CF}"/>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8" name="Freeform 62">
              <a:extLst>
                <a:ext uri="{FF2B5EF4-FFF2-40B4-BE49-F238E27FC236}">
                  <a16:creationId xmlns:a16="http://schemas.microsoft.com/office/drawing/2014/main" id="{B71695B0-B6B0-40D5-8FAF-58EC726C64E7}"/>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grpSp>
      <p:sp>
        <p:nvSpPr>
          <p:cNvPr id="66" name="Freeform: Shape 65">
            <a:extLst>
              <a:ext uri="{FF2B5EF4-FFF2-40B4-BE49-F238E27FC236}">
                <a16:creationId xmlns:a16="http://schemas.microsoft.com/office/drawing/2014/main" id="{054BDF27-BFAD-478C-A199-3DB667D3F5E8}"/>
              </a:ext>
            </a:extLst>
          </p:cNvPr>
          <p:cNvSpPr/>
          <p:nvPr userDrawn="1"/>
        </p:nvSpPr>
        <p:spPr>
          <a:xfrm>
            <a:off x="6272240" y="1030147"/>
            <a:ext cx="5919758" cy="5825419"/>
          </a:xfrm>
          <a:custGeom>
            <a:avLst/>
            <a:gdLst>
              <a:gd name="connsiteX0" fmla="*/ 5919758 w 5919758"/>
              <a:gd name="connsiteY0" fmla="*/ 0 h 5825419"/>
              <a:gd name="connsiteX1" fmla="*/ 5919758 w 5919758"/>
              <a:gd name="connsiteY1" fmla="*/ 5825419 h 5825419"/>
              <a:gd name="connsiteX2" fmla="*/ 1120273 w 5919758"/>
              <a:gd name="connsiteY2" fmla="*/ 5825419 h 5825419"/>
              <a:gd name="connsiteX3" fmla="*/ 0 w 5919758"/>
              <a:gd name="connsiteY3" fmla="*/ 1588036 h 5825419"/>
            </a:gdLst>
            <a:ahLst/>
            <a:cxnLst>
              <a:cxn ang="0">
                <a:pos x="connsiteX0" y="connsiteY0"/>
              </a:cxn>
              <a:cxn ang="0">
                <a:pos x="connsiteX1" y="connsiteY1"/>
              </a:cxn>
              <a:cxn ang="0">
                <a:pos x="connsiteX2" y="connsiteY2"/>
              </a:cxn>
              <a:cxn ang="0">
                <a:pos x="connsiteX3" y="connsiteY3"/>
              </a:cxn>
            </a:cxnLst>
            <a:rect l="l" t="t" r="r" b="b"/>
            <a:pathLst>
              <a:path w="5919758" h="5825419">
                <a:moveTo>
                  <a:pt x="5919758" y="0"/>
                </a:moveTo>
                <a:lnTo>
                  <a:pt x="5919758" y="5825419"/>
                </a:lnTo>
                <a:lnTo>
                  <a:pt x="1120273" y="5825419"/>
                </a:lnTo>
                <a:lnTo>
                  <a:pt x="0" y="1588036"/>
                </a:lnTo>
                <a:close/>
              </a:path>
            </a:pathLst>
          </a:custGeom>
          <a:blipFill dpi="0" rotWithShape="1">
            <a:blip r:embed="rId2" cstate="screen">
              <a:extLst>
                <a:ext uri="{28A0092B-C50C-407E-A947-70E740481C1C}">
                  <a14:useLocalDpi xmlns:a14="http://schemas.microsoft.com/office/drawing/2010/main"/>
                </a:ext>
              </a:extLst>
            </a:blip>
            <a:srcRect/>
            <a:stretch>
              <a:fillRect l="-28854" t="-32933" r="-6493" b="-2413"/>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83" name="Text Placeholder 140">
            <a:extLst>
              <a:ext uri="{FF2B5EF4-FFF2-40B4-BE49-F238E27FC236}">
                <a16:creationId xmlns:a16="http://schemas.microsoft.com/office/drawing/2014/main" id="{219F3B99-BA96-428A-8B96-08B07C39576F}"/>
              </a:ext>
            </a:extLst>
          </p:cNvPr>
          <p:cNvSpPr>
            <a:spLocks noGrp="1"/>
          </p:cNvSpPr>
          <p:nvPr>
            <p:ph type="body" sz="quarter" idx="17" hasCustomPrompt="1"/>
          </p:nvPr>
        </p:nvSpPr>
        <p:spPr>
          <a:xfrm>
            <a:off x="500063" y="5394937"/>
            <a:ext cx="4772202" cy="707231"/>
          </a:xfrm>
        </p:spPr>
        <p:txBody>
          <a:bodyPr>
            <a:normAutofit/>
          </a:bodyPr>
          <a:lstStyle>
            <a:lvl1pPr>
              <a:spcBef>
                <a:spcPts val="0"/>
              </a:spcBef>
              <a:spcAft>
                <a:spcPts val="600"/>
              </a:spcAft>
              <a:defRPr sz="1600" b="1">
                <a:solidFill>
                  <a:schemeClr val="bg1"/>
                </a:solidFill>
              </a:defRPr>
            </a:lvl1pPr>
            <a:lvl2pPr marL="0" indent="0">
              <a:spcBef>
                <a:spcPts val="0"/>
              </a:spcBef>
              <a:buNone/>
              <a:defRPr sz="1600">
                <a:solidFill>
                  <a:schemeClr val="bg1"/>
                </a:solidFill>
              </a:defRPr>
            </a:lvl2pPr>
            <a:lvl3pPr marL="0" indent="0">
              <a:spcBef>
                <a:spcPts val="0"/>
              </a:spcBef>
              <a:buNone/>
              <a:defRPr sz="1600" b="0">
                <a:solidFill>
                  <a:schemeClr val="bg1"/>
                </a:solidFill>
              </a:defRPr>
            </a:lvl3pPr>
            <a:lvl4pPr>
              <a:spcBef>
                <a:spcPts val="0"/>
              </a:spcBef>
              <a:defRPr sz="1600" b="0">
                <a:solidFill>
                  <a:schemeClr val="bg1"/>
                </a:solidFill>
              </a:defRPr>
            </a:lvl4pPr>
            <a:lvl5pPr>
              <a:spcBef>
                <a:spcPts val="0"/>
              </a:spcBef>
              <a:defRPr sz="1600" b="0">
                <a:solidFill>
                  <a:schemeClr val="bg1"/>
                </a:solidFill>
              </a:defRPr>
            </a:lvl5pPr>
            <a:lvl6pPr>
              <a:spcBef>
                <a:spcPts val="0"/>
              </a:spcBef>
              <a:defRPr sz="1600" b="0">
                <a:solidFill>
                  <a:schemeClr val="bg1"/>
                </a:solidFill>
              </a:defRPr>
            </a:lvl6pPr>
            <a:lvl7pPr>
              <a:spcBef>
                <a:spcPts val="0"/>
              </a:spcBef>
              <a:defRPr sz="1600" b="0">
                <a:solidFill>
                  <a:schemeClr val="bg1"/>
                </a:solidFill>
              </a:defRPr>
            </a:lvl7pPr>
            <a:lvl8pPr>
              <a:spcBef>
                <a:spcPts val="0"/>
              </a:spcBef>
              <a:defRPr sz="1600">
                <a:solidFill>
                  <a:schemeClr val="bg1"/>
                </a:solidFill>
              </a:defRPr>
            </a:lvl8pPr>
            <a:lvl9pPr>
              <a:spcBef>
                <a:spcPts val="0"/>
              </a:spcBef>
              <a:defRPr sz="1600">
                <a:solidFill>
                  <a:schemeClr val="bg1"/>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79" name="Text Placeholder 135">
            <a:extLst>
              <a:ext uri="{FF2B5EF4-FFF2-40B4-BE49-F238E27FC236}">
                <a16:creationId xmlns:a16="http://schemas.microsoft.com/office/drawing/2014/main" id="{3E6A1775-999F-4891-AEA1-BDBEAF077E56}"/>
              </a:ext>
            </a:extLst>
          </p:cNvPr>
          <p:cNvSpPr>
            <a:spLocks noGrp="1"/>
          </p:cNvSpPr>
          <p:nvPr>
            <p:ph type="body" sz="quarter" idx="16" hasCustomPrompt="1"/>
          </p:nvPr>
        </p:nvSpPr>
        <p:spPr>
          <a:xfrm>
            <a:off x="607255" y="5338960"/>
            <a:ext cx="288000" cy="10800"/>
          </a:xfrm>
          <a:solidFill>
            <a:schemeClr val="bg1"/>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Tree>
    <p:extLst>
      <p:ext uri="{BB962C8B-B14F-4D97-AF65-F5344CB8AC3E}">
        <p14:creationId xmlns:p14="http://schemas.microsoft.com/office/powerpoint/2010/main" val="232586113"/>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userDrawn="1">
  <p:cSld name="Title Slide-Learning">
    <p:spTree>
      <p:nvGrpSpPr>
        <p:cNvPr id="1" name=""/>
        <p:cNvGrpSpPr/>
        <p:nvPr/>
      </p:nvGrpSpPr>
      <p:grpSpPr>
        <a:xfrm>
          <a:off x="0" y="0"/>
          <a:ext cx="0" cy="0"/>
          <a:chOff x="0" y="0"/>
          <a:chExt cx="0" cy="0"/>
        </a:xfrm>
      </p:grpSpPr>
      <p:sp>
        <p:nvSpPr>
          <p:cNvPr id="12" name="Rectangle 11">
            <a:extLst>
              <a:ext uri="{FF2B5EF4-FFF2-40B4-BE49-F238E27FC236}">
                <a16:creationId xmlns:a16="http://schemas.microsoft.com/office/drawing/2014/main" id="{4A3F1C04-3200-4425-86D0-2F9E2EAC9EF4}"/>
              </a:ext>
            </a:extLst>
          </p:cNvPr>
          <p:cNvSpPr/>
          <p:nvPr userDrawn="1"/>
        </p:nvSpPr>
        <p:spPr>
          <a:xfrm>
            <a:off x="-1" y="-1"/>
            <a:ext cx="12204001" cy="685800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4772203"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1200"/>
              </a:spcAft>
              <a:buNone/>
              <a:defRPr sz="3800" b="1">
                <a:solidFill>
                  <a:schemeClr val="bg1"/>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title</a:t>
            </a:r>
          </a:p>
          <a:p>
            <a:pPr lvl="1"/>
            <a:r>
              <a:rPr lang="en-AU" noProof="0" dirty="0"/>
              <a:t>Two</a:t>
            </a:r>
          </a:p>
          <a:p>
            <a:pPr lvl="2"/>
            <a:r>
              <a:rPr lang="en-AU" noProof="0" dirty="0"/>
              <a:t>Three</a:t>
            </a:r>
          </a:p>
          <a:p>
            <a:pPr lvl="8"/>
            <a:r>
              <a:rPr lang="en-AU" noProof="0" dirty="0"/>
              <a:t>four</a:t>
            </a:r>
          </a:p>
        </p:txBody>
      </p:sp>
      <p:grpSp>
        <p:nvGrpSpPr>
          <p:cNvPr id="67" name="Group 4">
            <a:extLst>
              <a:ext uri="{FF2B5EF4-FFF2-40B4-BE49-F238E27FC236}">
                <a16:creationId xmlns:a16="http://schemas.microsoft.com/office/drawing/2014/main" id="{17413FA8-B926-4F79-BE67-4D826E059498}"/>
              </a:ext>
            </a:extLst>
          </p:cNvPr>
          <p:cNvGrpSpPr>
            <a:grpSpLocks noChangeAspect="1"/>
          </p:cNvGrpSpPr>
          <p:nvPr userDrawn="1"/>
        </p:nvGrpSpPr>
        <p:grpSpPr bwMode="auto">
          <a:xfrm>
            <a:off x="421066" y="453777"/>
            <a:ext cx="1662286" cy="1666547"/>
            <a:chOff x="2864" y="1181"/>
            <a:chExt cx="1952" cy="1957"/>
          </a:xfrm>
        </p:grpSpPr>
        <p:sp>
          <p:nvSpPr>
            <p:cNvPr id="68" name="AutoShape 3">
              <a:extLst>
                <a:ext uri="{FF2B5EF4-FFF2-40B4-BE49-F238E27FC236}">
                  <a16:creationId xmlns:a16="http://schemas.microsoft.com/office/drawing/2014/main" id="{67A0898D-5E9C-4ECA-8716-B27BD4E303A7}"/>
                </a:ext>
              </a:extLst>
            </p:cNvPr>
            <p:cNvSpPr>
              <a:spLocks noChangeAspect="1" noChangeArrowheads="1" noTextEdit="1"/>
            </p:cNvSpPr>
            <p:nvPr userDrawn="1"/>
          </p:nvSpPr>
          <p:spPr bwMode="auto">
            <a:xfrm>
              <a:off x="2864" y="1182"/>
              <a:ext cx="1952" cy="19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69" name="Rectangle 5">
              <a:extLst>
                <a:ext uri="{FF2B5EF4-FFF2-40B4-BE49-F238E27FC236}">
                  <a16:creationId xmlns:a16="http://schemas.microsoft.com/office/drawing/2014/main" id="{239A1E07-3A1C-41F5-92ED-8B3567E0FF12}"/>
                </a:ext>
              </a:extLst>
            </p:cNvPr>
            <p:cNvSpPr>
              <a:spLocks noChangeArrowheads="1"/>
            </p:cNvSpPr>
            <p:nvPr userDrawn="1"/>
          </p:nvSpPr>
          <p:spPr bwMode="auto">
            <a:xfrm>
              <a:off x="2865" y="1181"/>
              <a:ext cx="1950" cy="1957"/>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0" name="Freeform 6">
              <a:extLst>
                <a:ext uri="{FF2B5EF4-FFF2-40B4-BE49-F238E27FC236}">
                  <a16:creationId xmlns:a16="http://schemas.microsoft.com/office/drawing/2014/main" id="{E9D6C4A4-2B67-4288-817E-9A4BFFCA3065}"/>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1" name="Freeform 7">
              <a:extLst>
                <a:ext uri="{FF2B5EF4-FFF2-40B4-BE49-F238E27FC236}">
                  <a16:creationId xmlns:a16="http://schemas.microsoft.com/office/drawing/2014/main" id="{6B8D6F90-2C6B-4628-AE61-C65FEE487816}"/>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2" name="Freeform 8">
              <a:extLst>
                <a:ext uri="{FF2B5EF4-FFF2-40B4-BE49-F238E27FC236}">
                  <a16:creationId xmlns:a16="http://schemas.microsoft.com/office/drawing/2014/main" id="{C0E4DAA6-41BC-4FB2-8CF3-65E9131F42E1}"/>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3" name="Freeform 9">
              <a:extLst>
                <a:ext uri="{FF2B5EF4-FFF2-40B4-BE49-F238E27FC236}">
                  <a16:creationId xmlns:a16="http://schemas.microsoft.com/office/drawing/2014/main" id="{2474DAF8-D7A5-411C-A001-70D5A07D88EE}"/>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4" name="Freeform 10">
              <a:extLst>
                <a:ext uri="{FF2B5EF4-FFF2-40B4-BE49-F238E27FC236}">
                  <a16:creationId xmlns:a16="http://schemas.microsoft.com/office/drawing/2014/main" id="{06B8E519-0572-4B3F-9254-9C405ADACCDA}"/>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5" name="Freeform 11">
              <a:extLst>
                <a:ext uri="{FF2B5EF4-FFF2-40B4-BE49-F238E27FC236}">
                  <a16:creationId xmlns:a16="http://schemas.microsoft.com/office/drawing/2014/main" id="{4DA47499-7EFA-44C7-93C9-40237E640F5E}"/>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6" name="Freeform 12">
              <a:extLst>
                <a:ext uri="{FF2B5EF4-FFF2-40B4-BE49-F238E27FC236}">
                  <a16:creationId xmlns:a16="http://schemas.microsoft.com/office/drawing/2014/main" id="{C8EA471D-6FAF-4C4F-B21D-814C5991B985}"/>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7" name="Freeform 13">
              <a:extLst>
                <a:ext uri="{FF2B5EF4-FFF2-40B4-BE49-F238E27FC236}">
                  <a16:creationId xmlns:a16="http://schemas.microsoft.com/office/drawing/2014/main" id="{BEC055FD-07C4-4F86-A926-EFFCD0E7041A}"/>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8" name="Freeform 14">
              <a:extLst>
                <a:ext uri="{FF2B5EF4-FFF2-40B4-BE49-F238E27FC236}">
                  <a16:creationId xmlns:a16="http://schemas.microsoft.com/office/drawing/2014/main" id="{DBC8C3F1-E782-4E33-8648-C0D9005D2F29}"/>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37" name="Freeform 15">
              <a:extLst>
                <a:ext uri="{FF2B5EF4-FFF2-40B4-BE49-F238E27FC236}">
                  <a16:creationId xmlns:a16="http://schemas.microsoft.com/office/drawing/2014/main" id="{511543D3-2D83-4FA7-A510-0D59ED4DFDA1}"/>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1" name="Freeform 16">
              <a:extLst>
                <a:ext uri="{FF2B5EF4-FFF2-40B4-BE49-F238E27FC236}">
                  <a16:creationId xmlns:a16="http://schemas.microsoft.com/office/drawing/2014/main" id="{5C99A006-6A36-4318-A0F6-FC763AF1FDD6}"/>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2" name="Freeform 17">
              <a:extLst>
                <a:ext uri="{FF2B5EF4-FFF2-40B4-BE49-F238E27FC236}">
                  <a16:creationId xmlns:a16="http://schemas.microsoft.com/office/drawing/2014/main" id="{D65C69B5-F055-4C41-976C-E6733BC98A10}"/>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3" name="Freeform 18">
              <a:extLst>
                <a:ext uri="{FF2B5EF4-FFF2-40B4-BE49-F238E27FC236}">
                  <a16:creationId xmlns:a16="http://schemas.microsoft.com/office/drawing/2014/main" id="{1A3177FB-A0BD-4B08-B181-14A829DF1BFF}"/>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4" name="Freeform 19">
              <a:extLst>
                <a:ext uri="{FF2B5EF4-FFF2-40B4-BE49-F238E27FC236}">
                  <a16:creationId xmlns:a16="http://schemas.microsoft.com/office/drawing/2014/main" id="{3528B336-8FBC-4C1E-B4B2-C99449F8E8B5}"/>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5" name="Freeform 20">
              <a:extLst>
                <a:ext uri="{FF2B5EF4-FFF2-40B4-BE49-F238E27FC236}">
                  <a16:creationId xmlns:a16="http://schemas.microsoft.com/office/drawing/2014/main" id="{BD4F46C1-2FE6-44C8-A55E-45E98246F6D5}"/>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8" name="Rectangle 21">
              <a:extLst>
                <a:ext uri="{FF2B5EF4-FFF2-40B4-BE49-F238E27FC236}">
                  <a16:creationId xmlns:a16="http://schemas.microsoft.com/office/drawing/2014/main" id="{09DD4248-B5EF-40DF-AEE7-8BD9A8A7418A}"/>
                </a:ext>
              </a:extLst>
            </p:cNvPr>
            <p:cNvSpPr>
              <a:spLocks noChangeArrowheads="1"/>
            </p:cNvSpPr>
            <p:nvPr userDrawn="1"/>
          </p:nvSpPr>
          <p:spPr bwMode="auto">
            <a:xfrm>
              <a:off x="3108" y="2653"/>
              <a:ext cx="1477" cy="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9" name="Freeform 22">
              <a:extLst>
                <a:ext uri="{FF2B5EF4-FFF2-40B4-BE49-F238E27FC236}">
                  <a16:creationId xmlns:a16="http://schemas.microsoft.com/office/drawing/2014/main" id="{0EF4CE3A-3112-407D-B00C-337ACD7FDA2F}"/>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0" name="Freeform 23">
              <a:extLst>
                <a:ext uri="{FF2B5EF4-FFF2-40B4-BE49-F238E27FC236}">
                  <a16:creationId xmlns:a16="http://schemas.microsoft.com/office/drawing/2014/main" id="{EEE8532D-E6E7-4BD0-9A45-58E8A1A93DCA}"/>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1" name="Freeform 24">
              <a:extLst>
                <a:ext uri="{FF2B5EF4-FFF2-40B4-BE49-F238E27FC236}">
                  <a16:creationId xmlns:a16="http://schemas.microsoft.com/office/drawing/2014/main" id="{2B2B85B8-C753-425A-ACC5-3B2B2268FEA5}"/>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2" name="Freeform 25">
              <a:extLst>
                <a:ext uri="{FF2B5EF4-FFF2-40B4-BE49-F238E27FC236}">
                  <a16:creationId xmlns:a16="http://schemas.microsoft.com/office/drawing/2014/main" id="{023916B4-1AD7-4055-9353-DB438003EFC6}"/>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3" name="Freeform 26">
              <a:extLst>
                <a:ext uri="{FF2B5EF4-FFF2-40B4-BE49-F238E27FC236}">
                  <a16:creationId xmlns:a16="http://schemas.microsoft.com/office/drawing/2014/main" id="{6D2086AF-BC95-4BE8-AB84-A66F4C80A6D8}"/>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4" name="Freeform 27">
              <a:extLst>
                <a:ext uri="{FF2B5EF4-FFF2-40B4-BE49-F238E27FC236}">
                  <a16:creationId xmlns:a16="http://schemas.microsoft.com/office/drawing/2014/main" id="{E7A147C6-9FDA-4D95-A42A-92861D17D69A}"/>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5" name="Freeform 28">
              <a:extLst>
                <a:ext uri="{FF2B5EF4-FFF2-40B4-BE49-F238E27FC236}">
                  <a16:creationId xmlns:a16="http://schemas.microsoft.com/office/drawing/2014/main" id="{45D5BF2A-EF85-417C-B03F-30CEAE118D7D}"/>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6" name="Freeform 29">
              <a:extLst>
                <a:ext uri="{FF2B5EF4-FFF2-40B4-BE49-F238E27FC236}">
                  <a16:creationId xmlns:a16="http://schemas.microsoft.com/office/drawing/2014/main" id="{795098EC-2ACB-4C39-AA2D-A12FF06BA72A}"/>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7" name="Freeform 30">
              <a:extLst>
                <a:ext uri="{FF2B5EF4-FFF2-40B4-BE49-F238E27FC236}">
                  <a16:creationId xmlns:a16="http://schemas.microsoft.com/office/drawing/2014/main" id="{447048D5-71A3-4A33-9E51-0388E2EC900F}"/>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8" name="Freeform 31">
              <a:extLst>
                <a:ext uri="{FF2B5EF4-FFF2-40B4-BE49-F238E27FC236}">
                  <a16:creationId xmlns:a16="http://schemas.microsoft.com/office/drawing/2014/main" id="{5866A8C0-C096-47DA-9C8E-D82E74E47906}"/>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9" name="Freeform 32">
              <a:extLst>
                <a:ext uri="{FF2B5EF4-FFF2-40B4-BE49-F238E27FC236}">
                  <a16:creationId xmlns:a16="http://schemas.microsoft.com/office/drawing/2014/main" id="{4B91E936-1F6C-4BAE-9F8C-2A198926D735}"/>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0" name="Freeform 34">
              <a:extLst>
                <a:ext uri="{FF2B5EF4-FFF2-40B4-BE49-F238E27FC236}">
                  <a16:creationId xmlns:a16="http://schemas.microsoft.com/office/drawing/2014/main" id="{88823701-A9F3-4323-AD0C-A2AD4BE0B93E}"/>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1" name="Freeform 35">
              <a:extLst>
                <a:ext uri="{FF2B5EF4-FFF2-40B4-BE49-F238E27FC236}">
                  <a16:creationId xmlns:a16="http://schemas.microsoft.com/office/drawing/2014/main" id="{C495104A-F915-4B0C-961E-EF42EEA3C8FB}"/>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2" name="Freeform 36">
              <a:extLst>
                <a:ext uri="{FF2B5EF4-FFF2-40B4-BE49-F238E27FC236}">
                  <a16:creationId xmlns:a16="http://schemas.microsoft.com/office/drawing/2014/main" id="{6A51DB3B-303A-4D1F-A5E4-A76D700245E2}"/>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3" name="Freeform 37">
              <a:extLst>
                <a:ext uri="{FF2B5EF4-FFF2-40B4-BE49-F238E27FC236}">
                  <a16:creationId xmlns:a16="http://schemas.microsoft.com/office/drawing/2014/main" id="{E2E2D34A-EEA4-4A9C-81F3-B794F5CEFE15}"/>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4" name="Freeform 38">
              <a:extLst>
                <a:ext uri="{FF2B5EF4-FFF2-40B4-BE49-F238E27FC236}">
                  <a16:creationId xmlns:a16="http://schemas.microsoft.com/office/drawing/2014/main" id="{8B3BECFC-710D-46F1-96FF-B5371F927C1D}"/>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5" name="Freeform 39">
              <a:extLst>
                <a:ext uri="{FF2B5EF4-FFF2-40B4-BE49-F238E27FC236}">
                  <a16:creationId xmlns:a16="http://schemas.microsoft.com/office/drawing/2014/main" id="{90665531-8DF2-4759-B8DB-FEF6D91D48E2}"/>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6" name="Freeform 40">
              <a:extLst>
                <a:ext uri="{FF2B5EF4-FFF2-40B4-BE49-F238E27FC236}">
                  <a16:creationId xmlns:a16="http://schemas.microsoft.com/office/drawing/2014/main" id="{26F566F5-E589-4F94-81DD-DD2CA39F8557}"/>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7" name="Freeform 41">
              <a:extLst>
                <a:ext uri="{FF2B5EF4-FFF2-40B4-BE49-F238E27FC236}">
                  <a16:creationId xmlns:a16="http://schemas.microsoft.com/office/drawing/2014/main" id="{AD2F1B90-FBA5-468A-ADE5-6AF4A8487097}"/>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8" name="Freeform 42">
              <a:extLst>
                <a:ext uri="{FF2B5EF4-FFF2-40B4-BE49-F238E27FC236}">
                  <a16:creationId xmlns:a16="http://schemas.microsoft.com/office/drawing/2014/main" id="{2FD588FF-B434-4865-9645-F295045E86D6}"/>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9" name="Freeform 43">
              <a:extLst>
                <a:ext uri="{FF2B5EF4-FFF2-40B4-BE49-F238E27FC236}">
                  <a16:creationId xmlns:a16="http://schemas.microsoft.com/office/drawing/2014/main" id="{19302DA6-B22F-4EF5-A69A-ABD9063A84FF}"/>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0" name="Freeform 44">
              <a:extLst>
                <a:ext uri="{FF2B5EF4-FFF2-40B4-BE49-F238E27FC236}">
                  <a16:creationId xmlns:a16="http://schemas.microsoft.com/office/drawing/2014/main" id="{FE7EC85F-4555-4FCA-8CCD-19C42F488E4D}"/>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1" name="Freeform 45">
              <a:extLst>
                <a:ext uri="{FF2B5EF4-FFF2-40B4-BE49-F238E27FC236}">
                  <a16:creationId xmlns:a16="http://schemas.microsoft.com/office/drawing/2014/main" id="{1962168F-4DE0-46A6-8EFD-C4A1BA3751FC}"/>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2" name="Freeform 46">
              <a:extLst>
                <a:ext uri="{FF2B5EF4-FFF2-40B4-BE49-F238E27FC236}">
                  <a16:creationId xmlns:a16="http://schemas.microsoft.com/office/drawing/2014/main" id="{7B9E10B1-1CAA-4E4C-B256-1BA034A29264}"/>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3" name="Freeform 47">
              <a:extLst>
                <a:ext uri="{FF2B5EF4-FFF2-40B4-BE49-F238E27FC236}">
                  <a16:creationId xmlns:a16="http://schemas.microsoft.com/office/drawing/2014/main" id="{A8D8148A-C053-4A37-844E-75EF04169079}"/>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4" name="Freeform 48">
              <a:extLst>
                <a:ext uri="{FF2B5EF4-FFF2-40B4-BE49-F238E27FC236}">
                  <a16:creationId xmlns:a16="http://schemas.microsoft.com/office/drawing/2014/main" id="{A20CEF9E-743B-4F98-9FF0-EBBBC4FEB207}"/>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5" name="Freeform 49">
              <a:extLst>
                <a:ext uri="{FF2B5EF4-FFF2-40B4-BE49-F238E27FC236}">
                  <a16:creationId xmlns:a16="http://schemas.microsoft.com/office/drawing/2014/main" id="{B790B20E-FD43-462D-8007-EC2B15D8FCFA}"/>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6" name="Freeform 50">
              <a:extLst>
                <a:ext uri="{FF2B5EF4-FFF2-40B4-BE49-F238E27FC236}">
                  <a16:creationId xmlns:a16="http://schemas.microsoft.com/office/drawing/2014/main" id="{3DCCF01C-7444-4B23-BDF1-D8027642EA28}"/>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7" name="Freeform 51">
              <a:extLst>
                <a:ext uri="{FF2B5EF4-FFF2-40B4-BE49-F238E27FC236}">
                  <a16:creationId xmlns:a16="http://schemas.microsoft.com/office/drawing/2014/main" id="{9C1F7A58-7A43-4EF6-8310-FC2223E34915}"/>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8" name="Freeform 52">
              <a:extLst>
                <a:ext uri="{FF2B5EF4-FFF2-40B4-BE49-F238E27FC236}">
                  <a16:creationId xmlns:a16="http://schemas.microsoft.com/office/drawing/2014/main" id="{CFADC32E-9FC7-4E6E-842D-E7A407A371B4}"/>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9" name="Freeform 53">
              <a:extLst>
                <a:ext uri="{FF2B5EF4-FFF2-40B4-BE49-F238E27FC236}">
                  <a16:creationId xmlns:a16="http://schemas.microsoft.com/office/drawing/2014/main" id="{D5B27FA2-8D3C-408A-9480-A049E6D384DF}"/>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0" name="Freeform 54">
              <a:extLst>
                <a:ext uri="{FF2B5EF4-FFF2-40B4-BE49-F238E27FC236}">
                  <a16:creationId xmlns:a16="http://schemas.microsoft.com/office/drawing/2014/main" id="{1FE7A3D8-FB06-4617-BFC5-9D2DCCA8ABFD}"/>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1" name="Freeform 55">
              <a:extLst>
                <a:ext uri="{FF2B5EF4-FFF2-40B4-BE49-F238E27FC236}">
                  <a16:creationId xmlns:a16="http://schemas.microsoft.com/office/drawing/2014/main" id="{465E4A38-A19E-4A38-8E8A-A82D12FA566B}"/>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2" name="Freeform 56">
              <a:extLst>
                <a:ext uri="{FF2B5EF4-FFF2-40B4-BE49-F238E27FC236}">
                  <a16:creationId xmlns:a16="http://schemas.microsoft.com/office/drawing/2014/main" id="{A1F24538-62EE-43F6-AFF0-9E5AC6235F23}"/>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3" name="Freeform 57">
              <a:extLst>
                <a:ext uri="{FF2B5EF4-FFF2-40B4-BE49-F238E27FC236}">
                  <a16:creationId xmlns:a16="http://schemas.microsoft.com/office/drawing/2014/main" id="{E45D68DF-3FB9-4397-9E42-B8F0FD2CBC41}"/>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4" name="Freeform 58">
              <a:extLst>
                <a:ext uri="{FF2B5EF4-FFF2-40B4-BE49-F238E27FC236}">
                  <a16:creationId xmlns:a16="http://schemas.microsoft.com/office/drawing/2014/main" id="{A559BEA7-D8F9-48FE-8B9C-D2CC236311E5}"/>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5" name="Freeform 59">
              <a:extLst>
                <a:ext uri="{FF2B5EF4-FFF2-40B4-BE49-F238E27FC236}">
                  <a16:creationId xmlns:a16="http://schemas.microsoft.com/office/drawing/2014/main" id="{00C3857F-D388-4662-B791-624CEA2D4E48}"/>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6" name="Freeform 60">
              <a:extLst>
                <a:ext uri="{FF2B5EF4-FFF2-40B4-BE49-F238E27FC236}">
                  <a16:creationId xmlns:a16="http://schemas.microsoft.com/office/drawing/2014/main" id="{509EDC47-72F4-4A73-A0DC-EFEEA7F78BF5}"/>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7" name="Freeform 61">
              <a:extLst>
                <a:ext uri="{FF2B5EF4-FFF2-40B4-BE49-F238E27FC236}">
                  <a16:creationId xmlns:a16="http://schemas.microsoft.com/office/drawing/2014/main" id="{82FD3E03-FA3C-47B4-A46E-1FDBD51C45CF}"/>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8" name="Freeform 62">
              <a:extLst>
                <a:ext uri="{FF2B5EF4-FFF2-40B4-BE49-F238E27FC236}">
                  <a16:creationId xmlns:a16="http://schemas.microsoft.com/office/drawing/2014/main" id="{B71695B0-B6B0-40D5-8FAF-58EC726C64E7}"/>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grpSp>
      <p:sp>
        <p:nvSpPr>
          <p:cNvPr id="80" name="Freeform: Shape 79">
            <a:extLst>
              <a:ext uri="{FF2B5EF4-FFF2-40B4-BE49-F238E27FC236}">
                <a16:creationId xmlns:a16="http://schemas.microsoft.com/office/drawing/2014/main" id="{9F2674CC-72EB-4595-86BE-D02CD83455CE}"/>
              </a:ext>
            </a:extLst>
          </p:cNvPr>
          <p:cNvSpPr/>
          <p:nvPr userDrawn="1"/>
        </p:nvSpPr>
        <p:spPr>
          <a:xfrm>
            <a:off x="6272240" y="1030147"/>
            <a:ext cx="5919758" cy="5825419"/>
          </a:xfrm>
          <a:custGeom>
            <a:avLst/>
            <a:gdLst>
              <a:gd name="connsiteX0" fmla="*/ 5919758 w 5919758"/>
              <a:gd name="connsiteY0" fmla="*/ 0 h 5825419"/>
              <a:gd name="connsiteX1" fmla="*/ 5919758 w 5919758"/>
              <a:gd name="connsiteY1" fmla="*/ 5825419 h 5825419"/>
              <a:gd name="connsiteX2" fmla="*/ 1120273 w 5919758"/>
              <a:gd name="connsiteY2" fmla="*/ 5825419 h 5825419"/>
              <a:gd name="connsiteX3" fmla="*/ 0 w 5919758"/>
              <a:gd name="connsiteY3" fmla="*/ 1588036 h 5825419"/>
            </a:gdLst>
            <a:ahLst/>
            <a:cxnLst>
              <a:cxn ang="0">
                <a:pos x="connsiteX0" y="connsiteY0"/>
              </a:cxn>
              <a:cxn ang="0">
                <a:pos x="connsiteX1" y="connsiteY1"/>
              </a:cxn>
              <a:cxn ang="0">
                <a:pos x="connsiteX2" y="connsiteY2"/>
              </a:cxn>
              <a:cxn ang="0">
                <a:pos x="connsiteX3" y="connsiteY3"/>
              </a:cxn>
            </a:cxnLst>
            <a:rect l="l" t="t" r="r" b="b"/>
            <a:pathLst>
              <a:path w="5919758" h="5825419">
                <a:moveTo>
                  <a:pt x="5919758" y="0"/>
                </a:moveTo>
                <a:lnTo>
                  <a:pt x="5919758" y="5825419"/>
                </a:lnTo>
                <a:lnTo>
                  <a:pt x="1120273" y="5825419"/>
                </a:lnTo>
                <a:lnTo>
                  <a:pt x="0" y="1588036"/>
                </a:lnTo>
                <a:close/>
              </a:path>
            </a:pathLst>
          </a:custGeom>
          <a:blipFill dpi="0" rotWithShape="1">
            <a:blip r:embed="rId2" cstate="screen">
              <a:extLst>
                <a:ext uri="{28A0092B-C50C-407E-A947-70E740481C1C}">
                  <a14:useLocalDpi xmlns:a14="http://schemas.microsoft.com/office/drawing/2010/main"/>
                </a:ext>
              </a:extLst>
            </a:blip>
            <a:srcRect/>
            <a:stretch>
              <a:fillRect l="-74019" t="-38771" r="-74019" b="-38771"/>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84" name="Text Placeholder 140">
            <a:extLst>
              <a:ext uri="{FF2B5EF4-FFF2-40B4-BE49-F238E27FC236}">
                <a16:creationId xmlns:a16="http://schemas.microsoft.com/office/drawing/2014/main" id="{C2FB46BE-AAF7-42FF-9037-1C6EE88FE3BD}"/>
              </a:ext>
            </a:extLst>
          </p:cNvPr>
          <p:cNvSpPr>
            <a:spLocks noGrp="1"/>
          </p:cNvSpPr>
          <p:nvPr>
            <p:ph type="body" sz="quarter" idx="17" hasCustomPrompt="1"/>
          </p:nvPr>
        </p:nvSpPr>
        <p:spPr>
          <a:xfrm>
            <a:off x="500063" y="5394937"/>
            <a:ext cx="4772202" cy="707231"/>
          </a:xfrm>
        </p:spPr>
        <p:txBody>
          <a:bodyPr>
            <a:normAutofit/>
          </a:bodyPr>
          <a:lstStyle>
            <a:lvl1pPr>
              <a:spcBef>
                <a:spcPts val="0"/>
              </a:spcBef>
              <a:spcAft>
                <a:spcPts val="600"/>
              </a:spcAft>
              <a:defRPr sz="1600" b="1">
                <a:solidFill>
                  <a:schemeClr val="bg1"/>
                </a:solidFill>
              </a:defRPr>
            </a:lvl1pPr>
            <a:lvl2pPr marL="0" indent="0">
              <a:spcBef>
                <a:spcPts val="0"/>
              </a:spcBef>
              <a:buNone/>
              <a:defRPr sz="1600">
                <a:solidFill>
                  <a:schemeClr val="bg1"/>
                </a:solidFill>
              </a:defRPr>
            </a:lvl2pPr>
            <a:lvl3pPr marL="0" indent="0">
              <a:spcBef>
                <a:spcPts val="0"/>
              </a:spcBef>
              <a:buNone/>
              <a:defRPr sz="1600" b="0">
                <a:solidFill>
                  <a:schemeClr val="bg1"/>
                </a:solidFill>
              </a:defRPr>
            </a:lvl3pPr>
            <a:lvl4pPr>
              <a:spcBef>
                <a:spcPts val="0"/>
              </a:spcBef>
              <a:defRPr sz="1600" b="0">
                <a:solidFill>
                  <a:schemeClr val="bg1"/>
                </a:solidFill>
              </a:defRPr>
            </a:lvl4pPr>
            <a:lvl5pPr>
              <a:spcBef>
                <a:spcPts val="0"/>
              </a:spcBef>
              <a:defRPr sz="1600" b="0">
                <a:solidFill>
                  <a:schemeClr val="bg1"/>
                </a:solidFill>
              </a:defRPr>
            </a:lvl5pPr>
            <a:lvl6pPr>
              <a:spcBef>
                <a:spcPts val="0"/>
              </a:spcBef>
              <a:defRPr sz="1600" b="0">
                <a:solidFill>
                  <a:schemeClr val="bg1"/>
                </a:solidFill>
              </a:defRPr>
            </a:lvl6pPr>
            <a:lvl7pPr>
              <a:spcBef>
                <a:spcPts val="0"/>
              </a:spcBef>
              <a:defRPr sz="1600" b="0">
                <a:solidFill>
                  <a:schemeClr val="bg1"/>
                </a:solidFill>
              </a:defRPr>
            </a:lvl7pPr>
            <a:lvl8pPr>
              <a:spcBef>
                <a:spcPts val="0"/>
              </a:spcBef>
              <a:defRPr sz="1600">
                <a:solidFill>
                  <a:schemeClr val="bg1"/>
                </a:solidFill>
              </a:defRPr>
            </a:lvl8pPr>
            <a:lvl9pPr>
              <a:spcBef>
                <a:spcPts val="0"/>
              </a:spcBef>
              <a:defRPr sz="1600">
                <a:solidFill>
                  <a:schemeClr val="bg1"/>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66" name="Text Placeholder 135">
            <a:extLst>
              <a:ext uri="{FF2B5EF4-FFF2-40B4-BE49-F238E27FC236}">
                <a16:creationId xmlns:a16="http://schemas.microsoft.com/office/drawing/2014/main" id="{262CC006-DD2A-4ACA-910F-2010703F4F31}"/>
              </a:ext>
            </a:extLst>
          </p:cNvPr>
          <p:cNvSpPr>
            <a:spLocks noGrp="1"/>
          </p:cNvSpPr>
          <p:nvPr>
            <p:ph type="body" sz="quarter" idx="16" hasCustomPrompt="1"/>
          </p:nvPr>
        </p:nvSpPr>
        <p:spPr>
          <a:xfrm>
            <a:off x="607255" y="5338960"/>
            <a:ext cx="288000" cy="10800"/>
          </a:xfrm>
          <a:solidFill>
            <a:schemeClr val="bg1"/>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Tree>
    <p:extLst>
      <p:ext uri="{BB962C8B-B14F-4D97-AF65-F5344CB8AC3E}">
        <p14:creationId xmlns:p14="http://schemas.microsoft.com/office/powerpoint/2010/main" val="2162134376"/>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preserve="1" userDrawn="1">
  <p:cSld name="Title Slide-Movement">
    <p:spTree>
      <p:nvGrpSpPr>
        <p:cNvPr id="1" name=""/>
        <p:cNvGrpSpPr/>
        <p:nvPr/>
      </p:nvGrpSpPr>
      <p:grpSpPr>
        <a:xfrm>
          <a:off x="0" y="0"/>
          <a:ext cx="0" cy="0"/>
          <a:chOff x="0" y="0"/>
          <a:chExt cx="0" cy="0"/>
        </a:xfrm>
      </p:grpSpPr>
      <p:sp>
        <p:nvSpPr>
          <p:cNvPr id="12" name="Rectangle 11">
            <a:extLst>
              <a:ext uri="{FF2B5EF4-FFF2-40B4-BE49-F238E27FC236}">
                <a16:creationId xmlns:a16="http://schemas.microsoft.com/office/drawing/2014/main" id="{4A3F1C04-3200-4425-86D0-2F9E2EAC9EF4}"/>
              </a:ext>
            </a:extLst>
          </p:cNvPr>
          <p:cNvSpPr/>
          <p:nvPr userDrawn="1"/>
        </p:nvSpPr>
        <p:spPr>
          <a:xfrm>
            <a:off x="-1" y="-1"/>
            <a:ext cx="12204001" cy="685800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4772203"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1200"/>
              </a:spcAft>
              <a:buNone/>
              <a:defRPr sz="3800" b="1">
                <a:solidFill>
                  <a:schemeClr val="bg1"/>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title</a:t>
            </a:r>
          </a:p>
          <a:p>
            <a:pPr lvl="1"/>
            <a:r>
              <a:rPr lang="en-AU" noProof="0" dirty="0"/>
              <a:t>Two</a:t>
            </a:r>
          </a:p>
          <a:p>
            <a:pPr lvl="2"/>
            <a:r>
              <a:rPr lang="en-AU" noProof="0" dirty="0"/>
              <a:t>Three</a:t>
            </a:r>
          </a:p>
          <a:p>
            <a:pPr lvl="8"/>
            <a:r>
              <a:rPr lang="en-AU" noProof="0" dirty="0"/>
              <a:t>four</a:t>
            </a:r>
          </a:p>
        </p:txBody>
      </p:sp>
      <p:grpSp>
        <p:nvGrpSpPr>
          <p:cNvPr id="67" name="Group 4">
            <a:extLst>
              <a:ext uri="{FF2B5EF4-FFF2-40B4-BE49-F238E27FC236}">
                <a16:creationId xmlns:a16="http://schemas.microsoft.com/office/drawing/2014/main" id="{17413FA8-B926-4F79-BE67-4D826E059498}"/>
              </a:ext>
            </a:extLst>
          </p:cNvPr>
          <p:cNvGrpSpPr>
            <a:grpSpLocks noChangeAspect="1"/>
          </p:cNvGrpSpPr>
          <p:nvPr userDrawn="1"/>
        </p:nvGrpSpPr>
        <p:grpSpPr bwMode="auto">
          <a:xfrm>
            <a:off x="421066" y="453777"/>
            <a:ext cx="1662286" cy="1666547"/>
            <a:chOff x="2864" y="1181"/>
            <a:chExt cx="1952" cy="1957"/>
          </a:xfrm>
        </p:grpSpPr>
        <p:sp>
          <p:nvSpPr>
            <p:cNvPr id="68" name="AutoShape 3">
              <a:extLst>
                <a:ext uri="{FF2B5EF4-FFF2-40B4-BE49-F238E27FC236}">
                  <a16:creationId xmlns:a16="http://schemas.microsoft.com/office/drawing/2014/main" id="{67A0898D-5E9C-4ECA-8716-B27BD4E303A7}"/>
                </a:ext>
              </a:extLst>
            </p:cNvPr>
            <p:cNvSpPr>
              <a:spLocks noChangeAspect="1" noChangeArrowheads="1" noTextEdit="1"/>
            </p:cNvSpPr>
            <p:nvPr userDrawn="1"/>
          </p:nvSpPr>
          <p:spPr bwMode="auto">
            <a:xfrm>
              <a:off x="2864" y="1182"/>
              <a:ext cx="1952" cy="19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69" name="Rectangle 5">
              <a:extLst>
                <a:ext uri="{FF2B5EF4-FFF2-40B4-BE49-F238E27FC236}">
                  <a16:creationId xmlns:a16="http://schemas.microsoft.com/office/drawing/2014/main" id="{239A1E07-3A1C-41F5-92ED-8B3567E0FF12}"/>
                </a:ext>
              </a:extLst>
            </p:cNvPr>
            <p:cNvSpPr>
              <a:spLocks noChangeArrowheads="1"/>
            </p:cNvSpPr>
            <p:nvPr userDrawn="1"/>
          </p:nvSpPr>
          <p:spPr bwMode="auto">
            <a:xfrm>
              <a:off x="2865" y="1181"/>
              <a:ext cx="1950" cy="1957"/>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0" name="Freeform 6">
              <a:extLst>
                <a:ext uri="{FF2B5EF4-FFF2-40B4-BE49-F238E27FC236}">
                  <a16:creationId xmlns:a16="http://schemas.microsoft.com/office/drawing/2014/main" id="{E9D6C4A4-2B67-4288-817E-9A4BFFCA3065}"/>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1" name="Freeform 7">
              <a:extLst>
                <a:ext uri="{FF2B5EF4-FFF2-40B4-BE49-F238E27FC236}">
                  <a16:creationId xmlns:a16="http://schemas.microsoft.com/office/drawing/2014/main" id="{6B8D6F90-2C6B-4628-AE61-C65FEE487816}"/>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2" name="Freeform 8">
              <a:extLst>
                <a:ext uri="{FF2B5EF4-FFF2-40B4-BE49-F238E27FC236}">
                  <a16:creationId xmlns:a16="http://schemas.microsoft.com/office/drawing/2014/main" id="{C0E4DAA6-41BC-4FB2-8CF3-65E9131F42E1}"/>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3" name="Freeform 9">
              <a:extLst>
                <a:ext uri="{FF2B5EF4-FFF2-40B4-BE49-F238E27FC236}">
                  <a16:creationId xmlns:a16="http://schemas.microsoft.com/office/drawing/2014/main" id="{2474DAF8-D7A5-411C-A001-70D5A07D88EE}"/>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4" name="Freeform 10">
              <a:extLst>
                <a:ext uri="{FF2B5EF4-FFF2-40B4-BE49-F238E27FC236}">
                  <a16:creationId xmlns:a16="http://schemas.microsoft.com/office/drawing/2014/main" id="{06B8E519-0572-4B3F-9254-9C405ADACCDA}"/>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5" name="Freeform 11">
              <a:extLst>
                <a:ext uri="{FF2B5EF4-FFF2-40B4-BE49-F238E27FC236}">
                  <a16:creationId xmlns:a16="http://schemas.microsoft.com/office/drawing/2014/main" id="{4DA47499-7EFA-44C7-93C9-40237E640F5E}"/>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6" name="Freeform 12">
              <a:extLst>
                <a:ext uri="{FF2B5EF4-FFF2-40B4-BE49-F238E27FC236}">
                  <a16:creationId xmlns:a16="http://schemas.microsoft.com/office/drawing/2014/main" id="{C8EA471D-6FAF-4C4F-B21D-814C5991B985}"/>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7" name="Freeform 13">
              <a:extLst>
                <a:ext uri="{FF2B5EF4-FFF2-40B4-BE49-F238E27FC236}">
                  <a16:creationId xmlns:a16="http://schemas.microsoft.com/office/drawing/2014/main" id="{BEC055FD-07C4-4F86-A926-EFFCD0E7041A}"/>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8" name="Freeform 14">
              <a:extLst>
                <a:ext uri="{FF2B5EF4-FFF2-40B4-BE49-F238E27FC236}">
                  <a16:creationId xmlns:a16="http://schemas.microsoft.com/office/drawing/2014/main" id="{DBC8C3F1-E782-4E33-8648-C0D9005D2F29}"/>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37" name="Freeform 15">
              <a:extLst>
                <a:ext uri="{FF2B5EF4-FFF2-40B4-BE49-F238E27FC236}">
                  <a16:creationId xmlns:a16="http://schemas.microsoft.com/office/drawing/2014/main" id="{511543D3-2D83-4FA7-A510-0D59ED4DFDA1}"/>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1" name="Freeform 16">
              <a:extLst>
                <a:ext uri="{FF2B5EF4-FFF2-40B4-BE49-F238E27FC236}">
                  <a16:creationId xmlns:a16="http://schemas.microsoft.com/office/drawing/2014/main" id="{5C99A006-6A36-4318-A0F6-FC763AF1FDD6}"/>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2" name="Freeform 17">
              <a:extLst>
                <a:ext uri="{FF2B5EF4-FFF2-40B4-BE49-F238E27FC236}">
                  <a16:creationId xmlns:a16="http://schemas.microsoft.com/office/drawing/2014/main" id="{D65C69B5-F055-4C41-976C-E6733BC98A10}"/>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3" name="Freeform 18">
              <a:extLst>
                <a:ext uri="{FF2B5EF4-FFF2-40B4-BE49-F238E27FC236}">
                  <a16:creationId xmlns:a16="http://schemas.microsoft.com/office/drawing/2014/main" id="{1A3177FB-A0BD-4B08-B181-14A829DF1BFF}"/>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4" name="Freeform 19">
              <a:extLst>
                <a:ext uri="{FF2B5EF4-FFF2-40B4-BE49-F238E27FC236}">
                  <a16:creationId xmlns:a16="http://schemas.microsoft.com/office/drawing/2014/main" id="{3528B336-8FBC-4C1E-B4B2-C99449F8E8B5}"/>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5" name="Freeform 20">
              <a:extLst>
                <a:ext uri="{FF2B5EF4-FFF2-40B4-BE49-F238E27FC236}">
                  <a16:creationId xmlns:a16="http://schemas.microsoft.com/office/drawing/2014/main" id="{BD4F46C1-2FE6-44C8-A55E-45E98246F6D5}"/>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8" name="Rectangle 21">
              <a:extLst>
                <a:ext uri="{FF2B5EF4-FFF2-40B4-BE49-F238E27FC236}">
                  <a16:creationId xmlns:a16="http://schemas.microsoft.com/office/drawing/2014/main" id="{09DD4248-B5EF-40DF-AEE7-8BD9A8A7418A}"/>
                </a:ext>
              </a:extLst>
            </p:cNvPr>
            <p:cNvSpPr>
              <a:spLocks noChangeArrowheads="1"/>
            </p:cNvSpPr>
            <p:nvPr userDrawn="1"/>
          </p:nvSpPr>
          <p:spPr bwMode="auto">
            <a:xfrm>
              <a:off x="3108" y="2653"/>
              <a:ext cx="1477" cy="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9" name="Freeform 22">
              <a:extLst>
                <a:ext uri="{FF2B5EF4-FFF2-40B4-BE49-F238E27FC236}">
                  <a16:creationId xmlns:a16="http://schemas.microsoft.com/office/drawing/2014/main" id="{0EF4CE3A-3112-407D-B00C-337ACD7FDA2F}"/>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0" name="Freeform 23">
              <a:extLst>
                <a:ext uri="{FF2B5EF4-FFF2-40B4-BE49-F238E27FC236}">
                  <a16:creationId xmlns:a16="http://schemas.microsoft.com/office/drawing/2014/main" id="{EEE8532D-E6E7-4BD0-9A45-58E8A1A93DCA}"/>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1" name="Freeform 24">
              <a:extLst>
                <a:ext uri="{FF2B5EF4-FFF2-40B4-BE49-F238E27FC236}">
                  <a16:creationId xmlns:a16="http://schemas.microsoft.com/office/drawing/2014/main" id="{2B2B85B8-C753-425A-ACC5-3B2B2268FEA5}"/>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2" name="Freeform 25">
              <a:extLst>
                <a:ext uri="{FF2B5EF4-FFF2-40B4-BE49-F238E27FC236}">
                  <a16:creationId xmlns:a16="http://schemas.microsoft.com/office/drawing/2014/main" id="{023916B4-1AD7-4055-9353-DB438003EFC6}"/>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3" name="Freeform 26">
              <a:extLst>
                <a:ext uri="{FF2B5EF4-FFF2-40B4-BE49-F238E27FC236}">
                  <a16:creationId xmlns:a16="http://schemas.microsoft.com/office/drawing/2014/main" id="{6D2086AF-BC95-4BE8-AB84-A66F4C80A6D8}"/>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4" name="Freeform 27">
              <a:extLst>
                <a:ext uri="{FF2B5EF4-FFF2-40B4-BE49-F238E27FC236}">
                  <a16:creationId xmlns:a16="http://schemas.microsoft.com/office/drawing/2014/main" id="{E7A147C6-9FDA-4D95-A42A-92861D17D69A}"/>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5" name="Freeform 28">
              <a:extLst>
                <a:ext uri="{FF2B5EF4-FFF2-40B4-BE49-F238E27FC236}">
                  <a16:creationId xmlns:a16="http://schemas.microsoft.com/office/drawing/2014/main" id="{45D5BF2A-EF85-417C-B03F-30CEAE118D7D}"/>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6" name="Freeform 29">
              <a:extLst>
                <a:ext uri="{FF2B5EF4-FFF2-40B4-BE49-F238E27FC236}">
                  <a16:creationId xmlns:a16="http://schemas.microsoft.com/office/drawing/2014/main" id="{795098EC-2ACB-4C39-AA2D-A12FF06BA72A}"/>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7" name="Freeform 30">
              <a:extLst>
                <a:ext uri="{FF2B5EF4-FFF2-40B4-BE49-F238E27FC236}">
                  <a16:creationId xmlns:a16="http://schemas.microsoft.com/office/drawing/2014/main" id="{447048D5-71A3-4A33-9E51-0388E2EC900F}"/>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8" name="Freeform 31">
              <a:extLst>
                <a:ext uri="{FF2B5EF4-FFF2-40B4-BE49-F238E27FC236}">
                  <a16:creationId xmlns:a16="http://schemas.microsoft.com/office/drawing/2014/main" id="{5866A8C0-C096-47DA-9C8E-D82E74E47906}"/>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9" name="Freeform 32">
              <a:extLst>
                <a:ext uri="{FF2B5EF4-FFF2-40B4-BE49-F238E27FC236}">
                  <a16:creationId xmlns:a16="http://schemas.microsoft.com/office/drawing/2014/main" id="{4B91E936-1F6C-4BAE-9F8C-2A198926D735}"/>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0" name="Freeform 34">
              <a:extLst>
                <a:ext uri="{FF2B5EF4-FFF2-40B4-BE49-F238E27FC236}">
                  <a16:creationId xmlns:a16="http://schemas.microsoft.com/office/drawing/2014/main" id="{88823701-A9F3-4323-AD0C-A2AD4BE0B93E}"/>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1" name="Freeform 35">
              <a:extLst>
                <a:ext uri="{FF2B5EF4-FFF2-40B4-BE49-F238E27FC236}">
                  <a16:creationId xmlns:a16="http://schemas.microsoft.com/office/drawing/2014/main" id="{C495104A-F915-4B0C-961E-EF42EEA3C8FB}"/>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2" name="Freeform 36">
              <a:extLst>
                <a:ext uri="{FF2B5EF4-FFF2-40B4-BE49-F238E27FC236}">
                  <a16:creationId xmlns:a16="http://schemas.microsoft.com/office/drawing/2014/main" id="{6A51DB3B-303A-4D1F-A5E4-A76D700245E2}"/>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3" name="Freeform 37">
              <a:extLst>
                <a:ext uri="{FF2B5EF4-FFF2-40B4-BE49-F238E27FC236}">
                  <a16:creationId xmlns:a16="http://schemas.microsoft.com/office/drawing/2014/main" id="{E2E2D34A-EEA4-4A9C-81F3-B794F5CEFE15}"/>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4" name="Freeform 38">
              <a:extLst>
                <a:ext uri="{FF2B5EF4-FFF2-40B4-BE49-F238E27FC236}">
                  <a16:creationId xmlns:a16="http://schemas.microsoft.com/office/drawing/2014/main" id="{8B3BECFC-710D-46F1-96FF-B5371F927C1D}"/>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5" name="Freeform 39">
              <a:extLst>
                <a:ext uri="{FF2B5EF4-FFF2-40B4-BE49-F238E27FC236}">
                  <a16:creationId xmlns:a16="http://schemas.microsoft.com/office/drawing/2014/main" id="{90665531-8DF2-4759-B8DB-FEF6D91D48E2}"/>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6" name="Freeform 40">
              <a:extLst>
                <a:ext uri="{FF2B5EF4-FFF2-40B4-BE49-F238E27FC236}">
                  <a16:creationId xmlns:a16="http://schemas.microsoft.com/office/drawing/2014/main" id="{26F566F5-E589-4F94-81DD-DD2CA39F8557}"/>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7" name="Freeform 41">
              <a:extLst>
                <a:ext uri="{FF2B5EF4-FFF2-40B4-BE49-F238E27FC236}">
                  <a16:creationId xmlns:a16="http://schemas.microsoft.com/office/drawing/2014/main" id="{AD2F1B90-FBA5-468A-ADE5-6AF4A8487097}"/>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8" name="Freeform 42">
              <a:extLst>
                <a:ext uri="{FF2B5EF4-FFF2-40B4-BE49-F238E27FC236}">
                  <a16:creationId xmlns:a16="http://schemas.microsoft.com/office/drawing/2014/main" id="{2FD588FF-B434-4865-9645-F295045E86D6}"/>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9" name="Freeform 43">
              <a:extLst>
                <a:ext uri="{FF2B5EF4-FFF2-40B4-BE49-F238E27FC236}">
                  <a16:creationId xmlns:a16="http://schemas.microsoft.com/office/drawing/2014/main" id="{19302DA6-B22F-4EF5-A69A-ABD9063A84FF}"/>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0" name="Freeform 44">
              <a:extLst>
                <a:ext uri="{FF2B5EF4-FFF2-40B4-BE49-F238E27FC236}">
                  <a16:creationId xmlns:a16="http://schemas.microsoft.com/office/drawing/2014/main" id="{FE7EC85F-4555-4FCA-8CCD-19C42F488E4D}"/>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1" name="Freeform 45">
              <a:extLst>
                <a:ext uri="{FF2B5EF4-FFF2-40B4-BE49-F238E27FC236}">
                  <a16:creationId xmlns:a16="http://schemas.microsoft.com/office/drawing/2014/main" id="{1962168F-4DE0-46A6-8EFD-C4A1BA3751FC}"/>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2" name="Freeform 46">
              <a:extLst>
                <a:ext uri="{FF2B5EF4-FFF2-40B4-BE49-F238E27FC236}">
                  <a16:creationId xmlns:a16="http://schemas.microsoft.com/office/drawing/2014/main" id="{7B9E10B1-1CAA-4E4C-B256-1BA034A29264}"/>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3" name="Freeform 47">
              <a:extLst>
                <a:ext uri="{FF2B5EF4-FFF2-40B4-BE49-F238E27FC236}">
                  <a16:creationId xmlns:a16="http://schemas.microsoft.com/office/drawing/2014/main" id="{A8D8148A-C053-4A37-844E-75EF04169079}"/>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4" name="Freeform 48">
              <a:extLst>
                <a:ext uri="{FF2B5EF4-FFF2-40B4-BE49-F238E27FC236}">
                  <a16:creationId xmlns:a16="http://schemas.microsoft.com/office/drawing/2014/main" id="{A20CEF9E-743B-4F98-9FF0-EBBBC4FEB207}"/>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5" name="Freeform 49">
              <a:extLst>
                <a:ext uri="{FF2B5EF4-FFF2-40B4-BE49-F238E27FC236}">
                  <a16:creationId xmlns:a16="http://schemas.microsoft.com/office/drawing/2014/main" id="{B790B20E-FD43-462D-8007-EC2B15D8FCFA}"/>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6" name="Freeform 50">
              <a:extLst>
                <a:ext uri="{FF2B5EF4-FFF2-40B4-BE49-F238E27FC236}">
                  <a16:creationId xmlns:a16="http://schemas.microsoft.com/office/drawing/2014/main" id="{3DCCF01C-7444-4B23-BDF1-D8027642EA28}"/>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7" name="Freeform 51">
              <a:extLst>
                <a:ext uri="{FF2B5EF4-FFF2-40B4-BE49-F238E27FC236}">
                  <a16:creationId xmlns:a16="http://schemas.microsoft.com/office/drawing/2014/main" id="{9C1F7A58-7A43-4EF6-8310-FC2223E34915}"/>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8" name="Freeform 52">
              <a:extLst>
                <a:ext uri="{FF2B5EF4-FFF2-40B4-BE49-F238E27FC236}">
                  <a16:creationId xmlns:a16="http://schemas.microsoft.com/office/drawing/2014/main" id="{CFADC32E-9FC7-4E6E-842D-E7A407A371B4}"/>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9" name="Freeform 53">
              <a:extLst>
                <a:ext uri="{FF2B5EF4-FFF2-40B4-BE49-F238E27FC236}">
                  <a16:creationId xmlns:a16="http://schemas.microsoft.com/office/drawing/2014/main" id="{D5B27FA2-8D3C-408A-9480-A049E6D384DF}"/>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0" name="Freeform 54">
              <a:extLst>
                <a:ext uri="{FF2B5EF4-FFF2-40B4-BE49-F238E27FC236}">
                  <a16:creationId xmlns:a16="http://schemas.microsoft.com/office/drawing/2014/main" id="{1FE7A3D8-FB06-4617-BFC5-9D2DCCA8ABFD}"/>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1" name="Freeform 55">
              <a:extLst>
                <a:ext uri="{FF2B5EF4-FFF2-40B4-BE49-F238E27FC236}">
                  <a16:creationId xmlns:a16="http://schemas.microsoft.com/office/drawing/2014/main" id="{465E4A38-A19E-4A38-8E8A-A82D12FA566B}"/>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2" name="Freeform 56">
              <a:extLst>
                <a:ext uri="{FF2B5EF4-FFF2-40B4-BE49-F238E27FC236}">
                  <a16:creationId xmlns:a16="http://schemas.microsoft.com/office/drawing/2014/main" id="{A1F24538-62EE-43F6-AFF0-9E5AC6235F23}"/>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3" name="Freeform 57">
              <a:extLst>
                <a:ext uri="{FF2B5EF4-FFF2-40B4-BE49-F238E27FC236}">
                  <a16:creationId xmlns:a16="http://schemas.microsoft.com/office/drawing/2014/main" id="{E45D68DF-3FB9-4397-9E42-B8F0FD2CBC41}"/>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4" name="Freeform 58">
              <a:extLst>
                <a:ext uri="{FF2B5EF4-FFF2-40B4-BE49-F238E27FC236}">
                  <a16:creationId xmlns:a16="http://schemas.microsoft.com/office/drawing/2014/main" id="{A559BEA7-D8F9-48FE-8B9C-D2CC236311E5}"/>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5" name="Freeform 59">
              <a:extLst>
                <a:ext uri="{FF2B5EF4-FFF2-40B4-BE49-F238E27FC236}">
                  <a16:creationId xmlns:a16="http://schemas.microsoft.com/office/drawing/2014/main" id="{00C3857F-D388-4662-B791-624CEA2D4E48}"/>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6" name="Freeform 60">
              <a:extLst>
                <a:ext uri="{FF2B5EF4-FFF2-40B4-BE49-F238E27FC236}">
                  <a16:creationId xmlns:a16="http://schemas.microsoft.com/office/drawing/2014/main" id="{509EDC47-72F4-4A73-A0DC-EFEEA7F78BF5}"/>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7" name="Freeform 61">
              <a:extLst>
                <a:ext uri="{FF2B5EF4-FFF2-40B4-BE49-F238E27FC236}">
                  <a16:creationId xmlns:a16="http://schemas.microsoft.com/office/drawing/2014/main" id="{82FD3E03-FA3C-47B4-A46E-1FDBD51C45CF}"/>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8" name="Freeform 62">
              <a:extLst>
                <a:ext uri="{FF2B5EF4-FFF2-40B4-BE49-F238E27FC236}">
                  <a16:creationId xmlns:a16="http://schemas.microsoft.com/office/drawing/2014/main" id="{B71695B0-B6B0-40D5-8FAF-58EC726C64E7}"/>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grpSp>
      <p:sp>
        <p:nvSpPr>
          <p:cNvPr id="66" name="Freeform: Shape 65">
            <a:extLst>
              <a:ext uri="{FF2B5EF4-FFF2-40B4-BE49-F238E27FC236}">
                <a16:creationId xmlns:a16="http://schemas.microsoft.com/office/drawing/2014/main" id="{6725A7B3-05B9-43EC-BD6A-2951B7878023}"/>
              </a:ext>
            </a:extLst>
          </p:cNvPr>
          <p:cNvSpPr/>
          <p:nvPr userDrawn="1"/>
        </p:nvSpPr>
        <p:spPr>
          <a:xfrm>
            <a:off x="6272240" y="1030147"/>
            <a:ext cx="5919758" cy="5825419"/>
          </a:xfrm>
          <a:custGeom>
            <a:avLst/>
            <a:gdLst>
              <a:gd name="connsiteX0" fmla="*/ 5919758 w 5919758"/>
              <a:gd name="connsiteY0" fmla="*/ 0 h 5825419"/>
              <a:gd name="connsiteX1" fmla="*/ 5919758 w 5919758"/>
              <a:gd name="connsiteY1" fmla="*/ 5825419 h 5825419"/>
              <a:gd name="connsiteX2" fmla="*/ 1120273 w 5919758"/>
              <a:gd name="connsiteY2" fmla="*/ 5825419 h 5825419"/>
              <a:gd name="connsiteX3" fmla="*/ 0 w 5919758"/>
              <a:gd name="connsiteY3" fmla="*/ 1588036 h 5825419"/>
            </a:gdLst>
            <a:ahLst/>
            <a:cxnLst>
              <a:cxn ang="0">
                <a:pos x="connsiteX0" y="connsiteY0"/>
              </a:cxn>
              <a:cxn ang="0">
                <a:pos x="connsiteX1" y="connsiteY1"/>
              </a:cxn>
              <a:cxn ang="0">
                <a:pos x="connsiteX2" y="connsiteY2"/>
              </a:cxn>
              <a:cxn ang="0">
                <a:pos x="connsiteX3" y="connsiteY3"/>
              </a:cxn>
            </a:cxnLst>
            <a:rect l="l" t="t" r="r" b="b"/>
            <a:pathLst>
              <a:path w="5919758" h="5825419">
                <a:moveTo>
                  <a:pt x="5919758" y="0"/>
                </a:moveTo>
                <a:lnTo>
                  <a:pt x="5919758" y="5825419"/>
                </a:lnTo>
                <a:lnTo>
                  <a:pt x="1120273" y="5825419"/>
                </a:lnTo>
                <a:lnTo>
                  <a:pt x="0" y="1588036"/>
                </a:lnTo>
                <a:close/>
              </a:path>
            </a:pathLst>
          </a:custGeom>
          <a:blipFill dpi="0" rotWithShape="1">
            <a:blip r:embed="rId2" cstate="screen">
              <a:extLst>
                <a:ext uri="{28A0092B-C50C-407E-A947-70E740481C1C}">
                  <a14:useLocalDpi xmlns:a14="http://schemas.microsoft.com/office/drawing/2010/main"/>
                </a:ext>
              </a:extLst>
            </a:blip>
            <a:srcRect/>
            <a:stretch>
              <a:fillRect l="-34594" t="-16266" r="-34594" b="-16266"/>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83" name="Text Placeholder 140">
            <a:extLst>
              <a:ext uri="{FF2B5EF4-FFF2-40B4-BE49-F238E27FC236}">
                <a16:creationId xmlns:a16="http://schemas.microsoft.com/office/drawing/2014/main" id="{3AF26A12-2ED5-4400-ADF5-846B94638FB6}"/>
              </a:ext>
            </a:extLst>
          </p:cNvPr>
          <p:cNvSpPr>
            <a:spLocks noGrp="1"/>
          </p:cNvSpPr>
          <p:nvPr>
            <p:ph type="body" sz="quarter" idx="17" hasCustomPrompt="1"/>
          </p:nvPr>
        </p:nvSpPr>
        <p:spPr>
          <a:xfrm>
            <a:off x="500063" y="5394937"/>
            <a:ext cx="4772202" cy="707231"/>
          </a:xfrm>
        </p:spPr>
        <p:txBody>
          <a:bodyPr>
            <a:normAutofit/>
          </a:bodyPr>
          <a:lstStyle>
            <a:lvl1pPr>
              <a:spcBef>
                <a:spcPts val="0"/>
              </a:spcBef>
              <a:spcAft>
                <a:spcPts val="600"/>
              </a:spcAft>
              <a:defRPr sz="1600" b="1">
                <a:solidFill>
                  <a:schemeClr val="bg1"/>
                </a:solidFill>
              </a:defRPr>
            </a:lvl1pPr>
            <a:lvl2pPr marL="0" indent="0">
              <a:spcBef>
                <a:spcPts val="0"/>
              </a:spcBef>
              <a:buNone/>
              <a:defRPr sz="1600">
                <a:solidFill>
                  <a:schemeClr val="bg1"/>
                </a:solidFill>
              </a:defRPr>
            </a:lvl2pPr>
            <a:lvl3pPr marL="0" indent="0">
              <a:spcBef>
                <a:spcPts val="0"/>
              </a:spcBef>
              <a:buNone/>
              <a:defRPr sz="1600" b="0">
                <a:solidFill>
                  <a:schemeClr val="bg1"/>
                </a:solidFill>
              </a:defRPr>
            </a:lvl3pPr>
            <a:lvl4pPr>
              <a:spcBef>
                <a:spcPts val="0"/>
              </a:spcBef>
              <a:defRPr sz="1600" b="0">
                <a:solidFill>
                  <a:schemeClr val="bg1"/>
                </a:solidFill>
              </a:defRPr>
            </a:lvl4pPr>
            <a:lvl5pPr>
              <a:spcBef>
                <a:spcPts val="0"/>
              </a:spcBef>
              <a:defRPr sz="1600" b="0">
                <a:solidFill>
                  <a:schemeClr val="bg1"/>
                </a:solidFill>
              </a:defRPr>
            </a:lvl5pPr>
            <a:lvl6pPr>
              <a:spcBef>
                <a:spcPts val="0"/>
              </a:spcBef>
              <a:defRPr sz="1600" b="0">
                <a:solidFill>
                  <a:schemeClr val="bg1"/>
                </a:solidFill>
              </a:defRPr>
            </a:lvl6pPr>
            <a:lvl7pPr>
              <a:spcBef>
                <a:spcPts val="0"/>
              </a:spcBef>
              <a:defRPr sz="1600" b="0">
                <a:solidFill>
                  <a:schemeClr val="bg1"/>
                </a:solidFill>
              </a:defRPr>
            </a:lvl7pPr>
            <a:lvl8pPr>
              <a:spcBef>
                <a:spcPts val="0"/>
              </a:spcBef>
              <a:defRPr sz="1600">
                <a:solidFill>
                  <a:schemeClr val="bg1"/>
                </a:solidFill>
              </a:defRPr>
            </a:lvl8pPr>
            <a:lvl9pPr>
              <a:spcBef>
                <a:spcPts val="0"/>
              </a:spcBef>
              <a:defRPr sz="1600">
                <a:solidFill>
                  <a:schemeClr val="bg1"/>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79" name="Text Placeholder 135">
            <a:extLst>
              <a:ext uri="{FF2B5EF4-FFF2-40B4-BE49-F238E27FC236}">
                <a16:creationId xmlns:a16="http://schemas.microsoft.com/office/drawing/2014/main" id="{EDA5586F-18E7-4601-96CA-50CD2AA81EC8}"/>
              </a:ext>
            </a:extLst>
          </p:cNvPr>
          <p:cNvSpPr>
            <a:spLocks noGrp="1"/>
          </p:cNvSpPr>
          <p:nvPr>
            <p:ph type="body" sz="quarter" idx="16" hasCustomPrompt="1"/>
          </p:nvPr>
        </p:nvSpPr>
        <p:spPr>
          <a:xfrm>
            <a:off x="607255" y="5338960"/>
            <a:ext cx="288000" cy="10800"/>
          </a:xfrm>
          <a:solidFill>
            <a:schemeClr val="bg1"/>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Tree>
    <p:extLst>
      <p:ext uri="{BB962C8B-B14F-4D97-AF65-F5344CB8AC3E}">
        <p14:creationId xmlns:p14="http://schemas.microsoft.com/office/powerpoint/2010/main" val="638503421"/>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preserve="1" userDrawn="1">
  <p:cSld name="Title Slide B-Discovery">
    <p:spTree>
      <p:nvGrpSpPr>
        <p:cNvPr id="1" name=""/>
        <p:cNvGrpSpPr/>
        <p:nvPr/>
      </p:nvGrpSpPr>
      <p:grpSpPr>
        <a:xfrm>
          <a:off x="0" y="0"/>
          <a:ext cx="0" cy="0"/>
          <a:chOff x="0" y="0"/>
          <a:chExt cx="0" cy="0"/>
        </a:xfrm>
      </p:grpSpPr>
      <p:sp>
        <p:nvSpPr>
          <p:cNvPr id="71" name="Rectangle 70">
            <a:extLst>
              <a:ext uri="{FF2B5EF4-FFF2-40B4-BE49-F238E27FC236}">
                <a16:creationId xmlns:a16="http://schemas.microsoft.com/office/drawing/2014/main" id="{890DF213-662F-4F0F-AF3A-12E90D6AB403}"/>
              </a:ext>
            </a:extLst>
          </p:cNvPr>
          <p:cNvSpPr/>
          <p:nvPr userDrawn="1"/>
        </p:nvSpPr>
        <p:spPr>
          <a:xfrm>
            <a:off x="-1" y="-1"/>
            <a:ext cx="12204001" cy="685800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4772203"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600"/>
              </a:spcAft>
              <a:buNone/>
              <a:defRPr sz="3800" b="1">
                <a:solidFill>
                  <a:schemeClr val="tx2"/>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title</a:t>
            </a:r>
          </a:p>
          <a:p>
            <a:pPr lvl="1"/>
            <a:r>
              <a:rPr lang="en-AU" noProof="0" dirty="0"/>
              <a:t>Two</a:t>
            </a:r>
          </a:p>
          <a:p>
            <a:pPr lvl="2"/>
            <a:r>
              <a:rPr lang="en-AU" noProof="0" dirty="0"/>
              <a:t>Three</a:t>
            </a:r>
          </a:p>
          <a:p>
            <a:pPr lvl="8"/>
            <a:r>
              <a:rPr lang="en-AU" noProof="0" dirty="0"/>
              <a:t>four</a:t>
            </a:r>
          </a:p>
        </p:txBody>
      </p:sp>
      <p:grpSp>
        <p:nvGrpSpPr>
          <p:cNvPr id="70" name="Group 4">
            <a:extLst>
              <a:ext uri="{FF2B5EF4-FFF2-40B4-BE49-F238E27FC236}">
                <a16:creationId xmlns:a16="http://schemas.microsoft.com/office/drawing/2014/main" id="{3AFBB0F5-5EB0-405F-9812-3F6111C207C6}"/>
              </a:ext>
            </a:extLst>
          </p:cNvPr>
          <p:cNvGrpSpPr>
            <a:grpSpLocks noChangeAspect="1"/>
          </p:cNvGrpSpPr>
          <p:nvPr userDrawn="1"/>
        </p:nvGrpSpPr>
        <p:grpSpPr bwMode="auto">
          <a:xfrm>
            <a:off x="607255" y="616633"/>
            <a:ext cx="1440000" cy="1443689"/>
            <a:chOff x="2864" y="1181"/>
            <a:chExt cx="1952" cy="1957"/>
          </a:xfrm>
        </p:grpSpPr>
        <p:sp>
          <p:nvSpPr>
            <p:cNvPr id="72" name="AutoShape 3">
              <a:extLst>
                <a:ext uri="{FF2B5EF4-FFF2-40B4-BE49-F238E27FC236}">
                  <a16:creationId xmlns:a16="http://schemas.microsoft.com/office/drawing/2014/main" id="{EE348DCA-F65E-472C-8E94-01A3FE818BC6}"/>
                </a:ext>
              </a:extLst>
            </p:cNvPr>
            <p:cNvSpPr>
              <a:spLocks noChangeAspect="1" noChangeArrowheads="1" noTextEdit="1"/>
            </p:cNvSpPr>
            <p:nvPr userDrawn="1"/>
          </p:nvSpPr>
          <p:spPr bwMode="auto">
            <a:xfrm>
              <a:off x="2864" y="1182"/>
              <a:ext cx="1952" cy="19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3" name="Rectangle 5">
              <a:extLst>
                <a:ext uri="{FF2B5EF4-FFF2-40B4-BE49-F238E27FC236}">
                  <a16:creationId xmlns:a16="http://schemas.microsoft.com/office/drawing/2014/main" id="{43ED83A1-CC4D-42EA-8ABE-37ED66A6485E}"/>
                </a:ext>
              </a:extLst>
            </p:cNvPr>
            <p:cNvSpPr>
              <a:spLocks noChangeArrowheads="1"/>
            </p:cNvSpPr>
            <p:nvPr userDrawn="1"/>
          </p:nvSpPr>
          <p:spPr bwMode="auto">
            <a:xfrm>
              <a:off x="2865" y="1181"/>
              <a:ext cx="1950" cy="1957"/>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6" name="Freeform 6">
              <a:extLst>
                <a:ext uri="{FF2B5EF4-FFF2-40B4-BE49-F238E27FC236}">
                  <a16:creationId xmlns:a16="http://schemas.microsoft.com/office/drawing/2014/main" id="{C14D3AFF-4015-4ADB-AB21-B4EADD0CA395}"/>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7" name="Freeform 7">
              <a:extLst>
                <a:ext uri="{FF2B5EF4-FFF2-40B4-BE49-F238E27FC236}">
                  <a16:creationId xmlns:a16="http://schemas.microsoft.com/office/drawing/2014/main" id="{338B28A6-DBB6-499A-9175-D30CDBFB65D5}"/>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8" name="Freeform 8">
              <a:extLst>
                <a:ext uri="{FF2B5EF4-FFF2-40B4-BE49-F238E27FC236}">
                  <a16:creationId xmlns:a16="http://schemas.microsoft.com/office/drawing/2014/main" id="{B4F42473-3AD2-48CF-9DF2-688A050792D6}"/>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9" name="Freeform 9">
              <a:extLst>
                <a:ext uri="{FF2B5EF4-FFF2-40B4-BE49-F238E27FC236}">
                  <a16:creationId xmlns:a16="http://schemas.microsoft.com/office/drawing/2014/main" id="{4CFCC169-6EE2-4286-8FE4-D99450A4434D}"/>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0" name="Freeform 10">
              <a:extLst>
                <a:ext uri="{FF2B5EF4-FFF2-40B4-BE49-F238E27FC236}">
                  <a16:creationId xmlns:a16="http://schemas.microsoft.com/office/drawing/2014/main" id="{9D240A6C-65D8-4404-BD21-34BFC830B98A}"/>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1" name="Freeform 11">
              <a:extLst>
                <a:ext uri="{FF2B5EF4-FFF2-40B4-BE49-F238E27FC236}">
                  <a16:creationId xmlns:a16="http://schemas.microsoft.com/office/drawing/2014/main" id="{D2693798-E801-4A01-899D-3526F4E67924}"/>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2" name="Freeform 12">
              <a:extLst>
                <a:ext uri="{FF2B5EF4-FFF2-40B4-BE49-F238E27FC236}">
                  <a16:creationId xmlns:a16="http://schemas.microsoft.com/office/drawing/2014/main" id="{285079AC-870B-48A5-93B9-BCEBA2C1494A}"/>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3" name="Freeform 13">
              <a:extLst>
                <a:ext uri="{FF2B5EF4-FFF2-40B4-BE49-F238E27FC236}">
                  <a16:creationId xmlns:a16="http://schemas.microsoft.com/office/drawing/2014/main" id="{999F3F9A-C895-4189-8520-0793CCCD0BFA}"/>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4" name="Freeform 14">
              <a:extLst>
                <a:ext uri="{FF2B5EF4-FFF2-40B4-BE49-F238E27FC236}">
                  <a16:creationId xmlns:a16="http://schemas.microsoft.com/office/drawing/2014/main" id="{5161D696-7B40-4240-8A0E-23B94BADBCDC}"/>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5" name="Freeform 15">
              <a:extLst>
                <a:ext uri="{FF2B5EF4-FFF2-40B4-BE49-F238E27FC236}">
                  <a16:creationId xmlns:a16="http://schemas.microsoft.com/office/drawing/2014/main" id="{4C75893E-D358-44AC-A3CF-2EED9778A456}"/>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6" name="Freeform 16">
              <a:extLst>
                <a:ext uri="{FF2B5EF4-FFF2-40B4-BE49-F238E27FC236}">
                  <a16:creationId xmlns:a16="http://schemas.microsoft.com/office/drawing/2014/main" id="{7637E8F0-D81C-476F-8F8E-D9920CB899EE}"/>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7" name="Freeform 17">
              <a:extLst>
                <a:ext uri="{FF2B5EF4-FFF2-40B4-BE49-F238E27FC236}">
                  <a16:creationId xmlns:a16="http://schemas.microsoft.com/office/drawing/2014/main" id="{871A423F-334B-41DD-AB12-69F4222E2B48}"/>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8" name="Freeform 18">
              <a:extLst>
                <a:ext uri="{FF2B5EF4-FFF2-40B4-BE49-F238E27FC236}">
                  <a16:creationId xmlns:a16="http://schemas.microsoft.com/office/drawing/2014/main" id="{F58C111E-E1E0-495A-B19E-19C23BC04A4D}"/>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9" name="Freeform 19">
              <a:extLst>
                <a:ext uri="{FF2B5EF4-FFF2-40B4-BE49-F238E27FC236}">
                  <a16:creationId xmlns:a16="http://schemas.microsoft.com/office/drawing/2014/main" id="{C13C60D4-33A1-4116-A310-C2D5DDC4EEC0}"/>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0" name="Freeform 20">
              <a:extLst>
                <a:ext uri="{FF2B5EF4-FFF2-40B4-BE49-F238E27FC236}">
                  <a16:creationId xmlns:a16="http://schemas.microsoft.com/office/drawing/2014/main" id="{A48538EB-0D4D-49B9-BDCF-9D922353F70E}"/>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1" name="Rectangle 21">
              <a:extLst>
                <a:ext uri="{FF2B5EF4-FFF2-40B4-BE49-F238E27FC236}">
                  <a16:creationId xmlns:a16="http://schemas.microsoft.com/office/drawing/2014/main" id="{1487FAD7-88D3-4A87-99A7-7B072B555F45}"/>
                </a:ext>
              </a:extLst>
            </p:cNvPr>
            <p:cNvSpPr>
              <a:spLocks noChangeArrowheads="1"/>
            </p:cNvSpPr>
            <p:nvPr userDrawn="1"/>
          </p:nvSpPr>
          <p:spPr bwMode="auto">
            <a:xfrm>
              <a:off x="3108" y="2653"/>
              <a:ext cx="1477" cy="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2" name="Freeform 22">
              <a:extLst>
                <a:ext uri="{FF2B5EF4-FFF2-40B4-BE49-F238E27FC236}">
                  <a16:creationId xmlns:a16="http://schemas.microsoft.com/office/drawing/2014/main" id="{8914B577-98F3-43EF-BC4A-E7588E200C3D}"/>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3" name="Freeform 23">
              <a:extLst>
                <a:ext uri="{FF2B5EF4-FFF2-40B4-BE49-F238E27FC236}">
                  <a16:creationId xmlns:a16="http://schemas.microsoft.com/office/drawing/2014/main" id="{B5308D54-22FE-4DA7-BC01-ED460072EFA8}"/>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4" name="Freeform 24">
              <a:extLst>
                <a:ext uri="{FF2B5EF4-FFF2-40B4-BE49-F238E27FC236}">
                  <a16:creationId xmlns:a16="http://schemas.microsoft.com/office/drawing/2014/main" id="{3A60EE4F-D706-499A-8872-B156049D5B97}"/>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5" name="Freeform 25">
              <a:extLst>
                <a:ext uri="{FF2B5EF4-FFF2-40B4-BE49-F238E27FC236}">
                  <a16:creationId xmlns:a16="http://schemas.microsoft.com/office/drawing/2014/main" id="{3EAF6B99-79B4-43B1-842F-B1AFF0CC1E67}"/>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6" name="Freeform 26">
              <a:extLst>
                <a:ext uri="{FF2B5EF4-FFF2-40B4-BE49-F238E27FC236}">
                  <a16:creationId xmlns:a16="http://schemas.microsoft.com/office/drawing/2014/main" id="{6C79F926-94C7-4522-9614-397593F62EAC}"/>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7" name="Freeform 27">
              <a:extLst>
                <a:ext uri="{FF2B5EF4-FFF2-40B4-BE49-F238E27FC236}">
                  <a16:creationId xmlns:a16="http://schemas.microsoft.com/office/drawing/2014/main" id="{FDD151CA-6BF4-4036-98ED-05B831B530FD}"/>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8" name="Freeform 28">
              <a:extLst>
                <a:ext uri="{FF2B5EF4-FFF2-40B4-BE49-F238E27FC236}">
                  <a16:creationId xmlns:a16="http://schemas.microsoft.com/office/drawing/2014/main" id="{AB448DEB-E490-4038-8414-1A68B9109CC0}"/>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9" name="Freeform 29">
              <a:extLst>
                <a:ext uri="{FF2B5EF4-FFF2-40B4-BE49-F238E27FC236}">
                  <a16:creationId xmlns:a16="http://schemas.microsoft.com/office/drawing/2014/main" id="{524059C3-D356-4C34-9C06-DD896588BF75}"/>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0" name="Freeform 30">
              <a:extLst>
                <a:ext uri="{FF2B5EF4-FFF2-40B4-BE49-F238E27FC236}">
                  <a16:creationId xmlns:a16="http://schemas.microsoft.com/office/drawing/2014/main" id="{247D07C2-EC7B-4730-92FA-6B8D84B80D42}"/>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1" name="Freeform 31">
              <a:extLst>
                <a:ext uri="{FF2B5EF4-FFF2-40B4-BE49-F238E27FC236}">
                  <a16:creationId xmlns:a16="http://schemas.microsoft.com/office/drawing/2014/main" id="{5D6F08FA-2532-4558-9602-AF1744F99F15}"/>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2" name="Freeform 32">
              <a:extLst>
                <a:ext uri="{FF2B5EF4-FFF2-40B4-BE49-F238E27FC236}">
                  <a16:creationId xmlns:a16="http://schemas.microsoft.com/office/drawing/2014/main" id="{E685EBE7-869E-41B0-BCD8-FF537CBD5C59}"/>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3" name="Freeform 34">
              <a:extLst>
                <a:ext uri="{FF2B5EF4-FFF2-40B4-BE49-F238E27FC236}">
                  <a16:creationId xmlns:a16="http://schemas.microsoft.com/office/drawing/2014/main" id="{C3AB8B41-7BD9-44AA-B986-74D53C9AF3C3}"/>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4" name="Freeform 35">
              <a:extLst>
                <a:ext uri="{FF2B5EF4-FFF2-40B4-BE49-F238E27FC236}">
                  <a16:creationId xmlns:a16="http://schemas.microsoft.com/office/drawing/2014/main" id="{EDE8817E-73C2-4561-8428-03CCAFF40CF8}"/>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5" name="Freeform 36">
              <a:extLst>
                <a:ext uri="{FF2B5EF4-FFF2-40B4-BE49-F238E27FC236}">
                  <a16:creationId xmlns:a16="http://schemas.microsoft.com/office/drawing/2014/main" id="{AF8224B5-9A1C-4DFC-9A81-E5FD62FB5640}"/>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6" name="Freeform 37">
              <a:extLst>
                <a:ext uri="{FF2B5EF4-FFF2-40B4-BE49-F238E27FC236}">
                  <a16:creationId xmlns:a16="http://schemas.microsoft.com/office/drawing/2014/main" id="{1C2A9587-67A6-4716-977B-862BFA82E668}"/>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7" name="Freeform 38">
              <a:extLst>
                <a:ext uri="{FF2B5EF4-FFF2-40B4-BE49-F238E27FC236}">
                  <a16:creationId xmlns:a16="http://schemas.microsoft.com/office/drawing/2014/main" id="{495A0897-65A5-4410-A4A7-BD794D83CDC3}"/>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8" name="Freeform 39">
              <a:extLst>
                <a:ext uri="{FF2B5EF4-FFF2-40B4-BE49-F238E27FC236}">
                  <a16:creationId xmlns:a16="http://schemas.microsoft.com/office/drawing/2014/main" id="{7E97296E-EB49-46E9-8E93-4AA5F3E541C7}"/>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9" name="Freeform 40">
              <a:extLst>
                <a:ext uri="{FF2B5EF4-FFF2-40B4-BE49-F238E27FC236}">
                  <a16:creationId xmlns:a16="http://schemas.microsoft.com/office/drawing/2014/main" id="{2F3461FC-DD4F-4CA4-B2A8-7F4F566F61F9}"/>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0" name="Freeform 41">
              <a:extLst>
                <a:ext uri="{FF2B5EF4-FFF2-40B4-BE49-F238E27FC236}">
                  <a16:creationId xmlns:a16="http://schemas.microsoft.com/office/drawing/2014/main" id="{8908A0F4-A93F-4BE5-8463-B36A8039B586}"/>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1" name="Freeform 42">
              <a:extLst>
                <a:ext uri="{FF2B5EF4-FFF2-40B4-BE49-F238E27FC236}">
                  <a16:creationId xmlns:a16="http://schemas.microsoft.com/office/drawing/2014/main" id="{24D30A92-E7FF-424A-B0A9-AC7FE32E7708}"/>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2" name="Freeform 43">
              <a:extLst>
                <a:ext uri="{FF2B5EF4-FFF2-40B4-BE49-F238E27FC236}">
                  <a16:creationId xmlns:a16="http://schemas.microsoft.com/office/drawing/2014/main" id="{B2A95380-ABEE-40CA-BBE5-1E3411D8CDED}"/>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3" name="Freeform 44">
              <a:extLst>
                <a:ext uri="{FF2B5EF4-FFF2-40B4-BE49-F238E27FC236}">
                  <a16:creationId xmlns:a16="http://schemas.microsoft.com/office/drawing/2014/main" id="{25364CF1-47E1-42AA-B408-1241E63E8C4D}"/>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4" name="Freeform 45">
              <a:extLst>
                <a:ext uri="{FF2B5EF4-FFF2-40B4-BE49-F238E27FC236}">
                  <a16:creationId xmlns:a16="http://schemas.microsoft.com/office/drawing/2014/main" id="{722A9A6F-E73A-4E34-A53F-A559E043C3E1}"/>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5" name="Freeform 46">
              <a:extLst>
                <a:ext uri="{FF2B5EF4-FFF2-40B4-BE49-F238E27FC236}">
                  <a16:creationId xmlns:a16="http://schemas.microsoft.com/office/drawing/2014/main" id="{7DC776F1-D1BF-4756-9B11-A3922DD28A59}"/>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6" name="Freeform 47">
              <a:extLst>
                <a:ext uri="{FF2B5EF4-FFF2-40B4-BE49-F238E27FC236}">
                  <a16:creationId xmlns:a16="http://schemas.microsoft.com/office/drawing/2014/main" id="{F702349C-C6E4-46A5-8802-BB88DD4BE29E}"/>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7" name="Freeform 48">
              <a:extLst>
                <a:ext uri="{FF2B5EF4-FFF2-40B4-BE49-F238E27FC236}">
                  <a16:creationId xmlns:a16="http://schemas.microsoft.com/office/drawing/2014/main" id="{346BC6D5-9E5A-4B92-9611-F9D07EF48525}"/>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8" name="Freeform 49">
              <a:extLst>
                <a:ext uri="{FF2B5EF4-FFF2-40B4-BE49-F238E27FC236}">
                  <a16:creationId xmlns:a16="http://schemas.microsoft.com/office/drawing/2014/main" id="{2A9DF814-73D8-4894-8B96-23B40E6E9089}"/>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9" name="Freeform 50">
              <a:extLst>
                <a:ext uri="{FF2B5EF4-FFF2-40B4-BE49-F238E27FC236}">
                  <a16:creationId xmlns:a16="http://schemas.microsoft.com/office/drawing/2014/main" id="{58C1703B-88EC-4C9F-B827-837D126B61D6}"/>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0" name="Freeform 51">
              <a:extLst>
                <a:ext uri="{FF2B5EF4-FFF2-40B4-BE49-F238E27FC236}">
                  <a16:creationId xmlns:a16="http://schemas.microsoft.com/office/drawing/2014/main" id="{7589E396-ADCF-4596-8DE4-4379AFCE7E22}"/>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1" name="Freeform 52">
              <a:extLst>
                <a:ext uri="{FF2B5EF4-FFF2-40B4-BE49-F238E27FC236}">
                  <a16:creationId xmlns:a16="http://schemas.microsoft.com/office/drawing/2014/main" id="{C49FDA79-CF20-4CA4-9EC3-273E88B10C6B}"/>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2" name="Freeform 53">
              <a:extLst>
                <a:ext uri="{FF2B5EF4-FFF2-40B4-BE49-F238E27FC236}">
                  <a16:creationId xmlns:a16="http://schemas.microsoft.com/office/drawing/2014/main" id="{EAF66CB7-8F32-4F0C-B5A2-11A6143DA74B}"/>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3" name="Freeform 54">
              <a:extLst>
                <a:ext uri="{FF2B5EF4-FFF2-40B4-BE49-F238E27FC236}">
                  <a16:creationId xmlns:a16="http://schemas.microsoft.com/office/drawing/2014/main" id="{DD4F44F0-927E-4351-9C37-2EE63B71F04A}"/>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4" name="Freeform 55">
              <a:extLst>
                <a:ext uri="{FF2B5EF4-FFF2-40B4-BE49-F238E27FC236}">
                  <a16:creationId xmlns:a16="http://schemas.microsoft.com/office/drawing/2014/main" id="{92AC303A-678D-4707-A16F-2DA1A07D9D64}"/>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5" name="Freeform 56">
              <a:extLst>
                <a:ext uri="{FF2B5EF4-FFF2-40B4-BE49-F238E27FC236}">
                  <a16:creationId xmlns:a16="http://schemas.microsoft.com/office/drawing/2014/main" id="{4BCFC9F6-3BBE-4394-851E-3738C7D6EB4E}"/>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6" name="Freeform 57">
              <a:extLst>
                <a:ext uri="{FF2B5EF4-FFF2-40B4-BE49-F238E27FC236}">
                  <a16:creationId xmlns:a16="http://schemas.microsoft.com/office/drawing/2014/main" id="{D4997C90-4986-45C1-9DAC-A5D26B02F3BD}"/>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7" name="Freeform 58">
              <a:extLst>
                <a:ext uri="{FF2B5EF4-FFF2-40B4-BE49-F238E27FC236}">
                  <a16:creationId xmlns:a16="http://schemas.microsoft.com/office/drawing/2014/main" id="{ACC13E25-4EE3-4A63-B0AF-2162BB78ECBF}"/>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8" name="Freeform 59">
              <a:extLst>
                <a:ext uri="{FF2B5EF4-FFF2-40B4-BE49-F238E27FC236}">
                  <a16:creationId xmlns:a16="http://schemas.microsoft.com/office/drawing/2014/main" id="{87AA0A80-577E-43A6-B738-0BAFE7F7B4EA}"/>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9" name="Freeform 60">
              <a:extLst>
                <a:ext uri="{FF2B5EF4-FFF2-40B4-BE49-F238E27FC236}">
                  <a16:creationId xmlns:a16="http://schemas.microsoft.com/office/drawing/2014/main" id="{3DBFF628-46A4-41BD-9FA9-3D4418E866E5}"/>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0" name="Freeform 61">
              <a:extLst>
                <a:ext uri="{FF2B5EF4-FFF2-40B4-BE49-F238E27FC236}">
                  <a16:creationId xmlns:a16="http://schemas.microsoft.com/office/drawing/2014/main" id="{D6413240-42B4-45DB-BBA2-56A1CDBD3C5B}"/>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1" name="Freeform 62">
              <a:extLst>
                <a:ext uri="{FF2B5EF4-FFF2-40B4-BE49-F238E27FC236}">
                  <a16:creationId xmlns:a16="http://schemas.microsoft.com/office/drawing/2014/main" id="{8AAB2B20-3978-4858-9836-C1351201A6F9}"/>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grpSp>
      <p:sp>
        <p:nvSpPr>
          <p:cNvPr id="68" name="Freeform: Shape 67">
            <a:extLst>
              <a:ext uri="{FF2B5EF4-FFF2-40B4-BE49-F238E27FC236}">
                <a16:creationId xmlns:a16="http://schemas.microsoft.com/office/drawing/2014/main" id="{C553431B-6092-48C5-AD7C-F30516D7A383}"/>
              </a:ext>
            </a:extLst>
          </p:cNvPr>
          <p:cNvSpPr/>
          <p:nvPr userDrawn="1"/>
        </p:nvSpPr>
        <p:spPr>
          <a:xfrm>
            <a:off x="6272240" y="1030147"/>
            <a:ext cx="5919758" cy="5825419"/>
          </a:xfrm>
          <a:custGeom>
            <a:avLst/>
            <a:gdLst>
              <a:gd name="connsiteX0" fmla="*/ 5919758 w 5919758"/>
              <a:gd name="connsiteY0" fmla="*/ 0 h 5825419"/>
              <a:gd name="connsiteX1" fmla="*/ 5919758 w 5919758"/>
              <a:gd name="connsiteY1" fmla="*/ 5825419 h 5825419"/>
              <a:gd name="connsiteX2" fmla="*/ 1120273 w 5919758"/>
              <a:gd name="connsiteY2" fmla="*/ 5825419 h 5825419"/>
              <a:gd name="connsiteX3" fmla="*/ 0 w 5919758"/>
              <a:gd name="connsiteY3" fmla="*/ 1588036 h 5825419"/>
            </a:gdLst>
            <a:ahLst/>
            <a:cxnLst>
              <a:cxn ang="0">
                <a:pos x="connsiteX0" y="connsiteY0"/>
              </a:cxn>
              <a:cxn ang="0">
                <a:pos x="connsiteX1" y="connsiteY1"/>
              </a:cxn>
              <a:cxn ang="0">
                <a:pos x="connsiteX2" y="connsiteY2"/>
              </a:cxn>
              <a:cxn ang="0">
                <a:pos x="connsiteX3" y="connsiteY3"/>
              </a:cxn>
            </a:cxnLst>
            <a:rect l="l" t="t" r="r" b="b"/>
            <a:pathLst>
              <a:path w="5919758" h="5825419">
                <a:moveTo>
                  <a:pt x="5919758" y="0"/>
                </a:moveTo>
                <a:lnTo>
                  <a:pt x="5919758" y="5825419"/>
                </a:lnTo>
                <a:lnTo>
                  <a:pt x="1120273" y="5825419"/>
                </a:lnTo>
                <a:lnTo>
                  <a:pt x="0" y="1588036"/>
                </a:lnTo>
                <a:close/>
              </a:path>
            </a:pathLst>
          </a:custGeom>
          <a:blipFill dpi="0" rotWithShape="1">
            <a:blip r:embed="rId2" cstate="screen">
              <a:extLst>
                <a:ext uri="{28A0092B-C50C-407E-A947-70E740481C1C}">
                  <a14:useLocalDpi xmlns:a14="http://schemas.microsoft.com/office/drawing/2010/main"/>
                </a:ext>
              </a:extLst>
            </a:blip>
            <a:srcRect/>
            <a:stretch>
              <a:fillRect l="-79808" t="-43218" r="-79808" b="-43218"/>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132" name="Text Placeholder 140">
            <a:extLst>
              <a:ext uri="{FF2B5EF4-FFF2-40B4-BE49-F238E27FC236}">
                <a16:creationId xmlns:a16="http://schemas.microsoft.com/office/drawing/2014/main" id="{B4389B36-E541-48E7-A912-C35EE13572D1}"/>
              </a:ext>
            </a:extLst>
          </p:cNvPr>
          <p:cNvSpPr>
            <a:spLocks noGrp="1"/>
          </p:cNvSpPr>
          <p:nvPr>
            <p:ph type="body" sz="quarter" idx="17" hasCustomPrompt="1"/>
          </p:nvPr>
        </p:nvSpPr>
        <p:spPr>
          <a:xfrm>
            <a:off x="500062" y="5394937"/>
            <a:ext cx="4772203" cy="707231"/>
          </a:xfrm>
        </p:spPr>
        <p:txBody>
          <a:bodyPr>
            <a:normAutofit/>
          </a:bodyPr>
          <a:lstStyle>
            <a:lvl1pPr>
              <a:spcBef>
                <a:spcPts val="0"/>
              </a:spcBef>
              <a:spcAft>
                <a:spcPts val="600"/>
              </a:spcAft>
              <a:defRPr sz="1600" b="1">
                <a:solidFill>
                  <a:schemeClr val="tx2"/>
                </a:solidFill>
              </a:defRPr>
            </a:lvl1pPr>
            <a:lvl2pPr marL="0" indent="0">
              <a:spcBef>
                <a:spcPts val="0"/>
              </a:spcBef>
              <a:buNone/>
              <a:defRPr sz="1600">
                <a:solidFill>
                  <a:schemeClr val="tx2"/>
                </a:solidFill>
              </a:defRPr>
            </a:lvl2pPr>
            <a:lvl3pPr marL="0" indent="0">
              <a:spcBef>
                <a:spcPts val="0"/>
              </a:spcBef>
              <a:buNone/>
              <a:defRPr sz="1600" b="0">
                <a:solidFill>
                  <a:schemeClr val="tx2"/>
                </a:solidFill>
              </a:defRPr>
            </a:lvl3pPr>
            <a:lvl4pPr>
              <a:spcBef>
                <a:spcPts val="0"/>
              </a:spcBef>
              <a:defRPr sz="1600" b="0">
                <a:solidFill>
                  <a:schemeClr val="tx2"/>
                </a:solidFill>
              </a:defRPr>
            </a:lvl4pPr>
            <a:lvl5pPr>
              <a:spcBef>
                <a:spcPts val="0"/>
              </a:spcBef>
              <a:defRPr sz="1600" b="0">
                <a:solidFill>
                  <a:schemeClr val="tx2"/>
                </a:solidFill>
              </a:defRPr>
            </a:lvl5pPr>
            <a:lvl6pPr>
              <a:spcBef>
                <a:spcPts val="0"/>
              </a:spcBef>
              <a:defRPr sz="1600" b="0">
                <a:solidFill>
                  <a:schemeClr val="tx2"/>
                </a:solidFill>
              </a:defRPr>
            </a:lvl6pPr>
            <a:lvl7pPr>
              <a:spcBef>
                <a:spcPts val="0"/>
              </a:spcBef>
              <a:defRPr sz="1600" b="0">
                <a:solidFill>
                  <a:schemeClr val="tx2"/>
                </a:solidFill>
              </a:defRPr>
            </a:lvl7pPr>
            <a:lvl8pPr>
              <a:spcBef>
                <a:spcPts val="0"/>
              </a:spcBef>
              <a:defRPr sz="1600">
                <a:solidFill>
                  <a:schemeClr val="tx2"/>
                </a:solidFill>
              </a:defRPr>
            </a:lvl8pPr>
            <a:lvl9pPr>
              <a:spcBef>
                <a:spcPts val="0"/>
              </a:spcBef>
              <a:defRPr sz="1600">
                <a:solidFill>
                  <a:schemeClr val="tx2"/>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66" name="Text Placeholder 135">
            <a:extLst>
              <a:ext uri="{FF2B5EF4-FFF2-40B4-BE49-F238E27FC236}">
                <a16:creationId xmlns:a16="http://schemas.microsoft.com/office/drawing/2014/main" id="{2BA1EDDF-3973-431D-958F-640EC310C4D6}"/>
              </a:ext>
            </a:extLst>
          </p:cNvPr>
          <p:cNvSpPr>
            <a:spLocks noGrp="1"/>
          </p:cNvSpPr>
          <p:nvPr>
            <p:ph type="body" sz="quarter" idx="16" hasCustomPrompt="1"/>
          </p:nvPr>
        </p:nvSpPr>
        <p:spPr>
          <a:xfrm>
            <a:off x="607255" y="5338960"/>
            <a:ext cx="288000" cy="10800"/>
          </a:xfrm>
          <a:solidFill>
            <a:schemeClr val="tx2"/>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Tree>
    <p:extLst>
      <p:ext uri="{BB962C8B-B14F-4D97-AF65-F5344CB8AC3E}">
        <p14:creationId xmlns:p14="http://schemas.microsoft.com/office/powerpoint/2010/main" val="1199571897"/>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Title Slide C">
    <p:spTree>
      <p:nvGrpSpPr>
        <p:cNvPr id="1" name=""/>
        <p:cNvGrpSpPr/>
        <p:nvPr/>
      </p:nvGrpSpPr>
      <p:grpSpPr>
        <a:xfrm>
          <a:off x="0" y="0"/>
          <a:ext cx="0" cy="0"/>
          <a:chOff x="0" y="0"/>
          <a:chExt cx="0" cy="0"/>
        </a:xfrm>
      </p:grpSpPr>
      <p:sp>
        <p:nvSpPr>
          <p:cNvPr id="75" name="Picture Placeholder 74">
            <a:extLst>
              <a:ext uri="{FF2B5EF4-FFF2-40B4-BE49-F238E27FC236}">
                <a16:creationId xmlns:a16="http://schemas.microsoft.com/office/drawing/2014/main" id="{3E2304DD-D55D-458E-8153-0D330BDFEFF8}"/>
              </a:ext>
            </a:extLst>
          </p:cNvPr>
          <p:cNvSpPr>
            <a:spLocks noGrp="1"/>
          </p:cNvSpPr>
          <p:nvPr>
            <p:ph type="pic" sz="quarter" idx="13"/>
          </p:nvPr>
        </p:nvSpPr>
        <p:spPr>
          <a:xfrm>
            <a:off x="1" y="1"/>
            <a:ext cx="12204000" cy="6857998"/>
          </a:xfrm>
          <a:solidFill>
            <a:schemeClr val="bg1">
              <a:lumMod val="85000"/>
            </a:schemeClr>
          </a:solidFill>
        </p:spPr>
        <p:txBody>
          <a:bodyPr lIns="360000" tIns="360000" rIns="360000" bIns="360000">
            <a:normAutofit/>
          </a:bodyPr>
          <a:lstStyle>
            <a:lvl1pPr algn="r">
              <a:defRPr sz="1600">
                <a:solidFill>
                  <a:schemeClr val="tx1">
                    <a:lumMod val="50000"/>
                    <a:lumOff val="50000"/>
                  </a:schemeClr>
                </a:solidFill>
              </a:defRPr>
            </a:lvl1pPr>
          </a:lstStyle>
          <a:p>
            <a:r>
              <a:rPr lang="en-US" noProof="0"/>
              <a:t>Click icon to add picture</a:t>
            </a:r>
            <a:endParaRPr lang="en-AU" noProof="0"/>
          </a:p>
        </p:txBody>
      </p:sp>
      <p:sp>
        <p:nvSpPr>
          <p:cNvPr id="73" name="Subtitle 72">
            <a:extLst>
              <a:ext uri="{FF2B5EF4-FFF2-40B4-BE49-F238E27FC236}">
                <a16:creationId xmlns:a16="http://schemas.microsoft.com/office/drawing/2014/main" id="{2993D1DC-23D0-40CA-BA80-0CCA239AC610}"/>
              </a:ext>
            </a:extLst>
          </p:cNvPr>
          <p:cNvSpPr>
            <a:spLocks noGrp="1"/>
          </p:cNvSpPr>
          <p:nvPr>
            <p:ph type="subTitle" idx="1" hasCustomPrompt="1"/>
          </p:nvPr>
        </p:nvSpPr>
        <p:spPr>
          <a:xfrm>
            <a:off x="0" y="0"/>
            <a:ext cx="5729283" cy="6857998"/>
          </a:xfrm>
          <a:custGeom>
            <a:avLst/>
            <a:gdLst>
              <a:gd name="connsiteX0" fmla="*/ 0 w 5729283"/>
              <a:gd name="connsiteY0" fmla="*/ 0 h 6857998"/>
              <a:gd name="connsiteX1" fmla="*/ 4311112 w 5729283"/>
              <a:gd name="connsiteY1" fmla="*/ 0 h 6857998"/>
              <a:gd name="connsiteX2" fmla="*/ 5729283 w 5729283"/>
              <a:gd name="connsiteY2" fmla="*/ 5316930 h 6857998"/>
              <a:gd name="connsiteX3" fmla="*/ 0 w 5729283"/>
              <a:gd name="connsiteY3" fmla="*/ 6857998 h 6857998"/>
            </a:gdLst>
            <a:ahLst/>
            <a:cxnLst>
              <a:cxn ang="0">
                <a:pos x="connsiteX0" y="connsiteY0"/>
              </a:cxn>
              <a:cxn ang="0">
                <a:pos x="connsiteX1" y="connsiteY1"/>
              </a:cxn>
              <a:cxn ang="0">
                <a:pos x="connsiteX2" y="connsiteY2"/>
              </a:cxn>
              <a:cxn ang="0">
                <a:pos x="connsiteX3" y="connsiteY3"/>
              </a:cxn>
            </a:cxnLst>
            <a:rect l="l" t="t" r="r" b="b"/>
            <a:pathLst>
              <a:path w="5729283" h="6857998">
                <a:moveTo>
                  <a:pt x="0" y="0"/>
                </a:moveTo>
                <a:lnTo>
                  <a:pt x="4311112" y="0"/>
                </a:lnTo>
                <a:lnTo>
                  <a:pt x="5729283" y="5316930"/>
                </a:lnTo>
                <a:lnTo>
                  <a:pt x="0" y="6857998"/>
                </a:lnTo>
                <a:close/>
              </a:path>
            </a:pathLst>
          </a:custGeom>
          <a:solidFill>
            <a:schemeClr val="bg1">
              <a:alpha val="80000"/>
            </a:schemeClr>
          </a:solidFill>
        </p:spPr>
        <p:txBody>
          <a:bodyPr wrap="square" lIns="576000" tIns="2484000" rIns="1404000" anchor="t" anchorCtr="0">
            <a:noAutofit/>
          </a:bodyPr>
          <a:lstStyle>
            <a:lvl1pPr marL="0" indent="0" algn="l">
              <a:spcAft>
                <a:spcPts val="1200"/>
              </a:spcAft>
              <a:buNone/>
              <a:defRPr sz="3800" b="1">
                <a:solidFill>
                  <a:schemeClr val="tx2"/>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title</a:t>
            </a:r>
          </a:p>
          <a:p>
            <a:pPr lvl="1"/>
            <a:r>
              <a:rPr lang="en-AU" noProof="0" dirty="0"/>
              <a:t>Two</a:t>
            </a:r>
          </a:p>
          <a:p>
            <a:pPr lvl="2"/>
            <a:r>
              <a:rPr lang="en-AU" noProof="0" dirty="0"/>
              <a:t>Three</a:t>
            </a:r>
          </a:p>
          <a:p>
            <a:pPr lvl="8"/>
            <a:r>
              <a:rPr lang="en-AU" noProof="0" dirty="0"/>
              <a:t>four</a:t>
            </a:r>
          </a:p>
        </p:txBody>
      </p:sp>
      <p:sp>
        <p:nvSpPr>
          <p:cNvPr id="137" name="Text Placeholder 135">
            <a:extLst>
              <a:ext uri="{FF2B5EF4-FFF2-40B4-BE49-F238E27FC236}">
                <a16:creationId xmlns:a16="http://schemas.microsoft.com/office/drawing/2014/main" id="{081B6B67-7D18-4A84-A9C8-F8EB715A3FB3}"/>
              </a:ext>
            </a:extLst>
          </p:cNvPr>
          <p:cNvSpPr>
            <a:spLocks noGrp="1" noChangeAspect="1"/>
          </p:cNvSpPr>
          <p:nvPr>
            <p:ph type="body" sz="quarter" idx="14" hasCustomPrompt="1"/>
          </p:nvPr>
        </p:nvSpPr>
        <p:spPr>
          <a:xfrm>
            <a:off x="607255" y="616633"/>
            <a:ext cx="1440000" cy="1440000"/>
          </a:xfrm>
          <a:blipFill dpi="0" rotWithShape="1">
            <a:blip r:embed="rId2" cstate="screen">
              <a:extLst>
                <a:ext uri="{28A0092B-C50C-407E-A947-70E740481C1C}">
                  <a14:useLocalDpi xmlns:a14="http://schemas.microsoft.com/office/drawing/2010/main"/>
                </a:ext>
              </a:extLst>
            </a:blip>
            <a:srcRect/>
            <a:stretch>
              <a:fillRect/>
            </a:stretch>
          </a:blipFill>
        </p:spPr>
        <p:txBody>
          <a:bodyPr>
            <a:normAutofit/>
          </a:bodyPr>
          <a:lstStyle>
            <a:lvl1pPr>
              <a:defRPr sz="200">
                <a:solidFill>
                  <a:schemeClr val="tx2"/>
                </a:solidFill>
              </a:defRPr>
            </a:lvl1pPr>
            <a:lvl2pPr marL="0" indent="0">
              <a:defRPr sz="200">
                <a:solidFill>
                  <a:schemeClr val="tx2"/>
                </a:solidFill>
              </a:defRPr>
            </a:lvl2pPr>
            <a:lvl3pPr marL="0" indent="0">
              <a:defRPr sz="200">
                <a:solidFill>
                  <a:schemeClr val="tx2"/>
                </a:solidFill>
              </a:defRPr>
            </a:lvl3pPr>
            <a:lvl4pPr>
              <a:defRPr sz="200">
                <a:solidFill>
                  <a:schemeClr val="tx2"/>
                </a:solidFill>
              </a:defRPr>
            </a:lvl4pPr>
            <a:lvl5pPr>
              <a:defRPr sz="200">
                <a:solidFill>
                  <a:schemeClr val="tx2"/>
                </a:solidFill>
              </a:defRPr>
            </a:lvl5pPr>
            <a:lvl6pPr>
              <a:defRPr sz="200">
                <a:solidFill>
                  <a:schemeClr val="tx2"/>
                </a:solidFill>
              </a:defRPr>
            </a:lvl6pPr>
            <a:lvl7pPr>
              <a:defRPr sz="200">
                <a:solidFill>
                  <a:schemeClr val="tx2"/>
                </a:solidFill>
              </a:defRPr>
            </a:lvl7pPr>
            <a:lvl8pPr>
              <a:defRPr sz="200">
                <a:solidFill>
                  <a:schemeClr val="tx2"/>
                </a:solidFill>
              </a:defRPr>
            </a:lvl8pPr>
            <a:lvl9pPr>
              <a:defRPr sz="200">
                <a:solidFill>
                  <a:schemeClr val="tx2"/>
                </a:solidFill>
              </a:defRPr>
            </a:lvl9pPr>
          </a:lstStyle>
          <a:p>
            <a:pPr lvl="0"/>
            <a:r>
              <a:rPr lang="en-AU" noProof="0"/>
              <a:t>       </a:t>
            </a:r>
          </a:p>
        </p:txBody>
      </p:sp>
      <p:sp>
        <p:nvSpPr>
          <p:cNvPr id="139" name="Text Placeholder 140">
            <a:extLst>
              <a:ext uri="{FF2B5EF4-FFF2-40B4-BE49-F238E27FC236}">
                <a16:creationId xmlns:a16="http://schemas.microsoft.com/office/drawing/2014/main" id="{57544754-61DA-4535-96B6-21D24A61885D}"/>
              </a:ext>
            </a:extLst>
          </p:cNvPr>
          <p:cNvSpPr>
            <a:spLocks noGrp="1"/>
          </p:cNvSpPr>
          <p:nvPr>
            <p:ph type="body" sz="quarter" idx="16" hasCustomPrompt="1"/>
          </p:nvPr>
        </p:nvSpPr>
        <p:spPr>
          <a:xfrm>
            <a:off x="500063" y="5265337"/>
            <a:ext cx="3567112" cy="707231"/>
          </a:xfrm>
        </p:spPr>
        <p:txBody>
          <a:bodyPr>
            <a:normAutofit/>
          </a:bodyPr>
          <a:lstStyle>
            <a:lvl1pPr>
              <a:spcBef>
                <a:spcPts val="0"/>
              </a:spcBef>
              <a:spcAft>
                <a:spcPts val="600"/>
              </a:spcAft>
              <a:defRPr sz="1600" b="1">
                <a:solidFill>
                  <a:schemeClr val="tx2"/>
                </a:solidFill>
              </a:defRPr>
            </a:lvl1pPr>
            <a:lvl2pPr marL="0" indent="0">
              <a:spcBef>
                <a:spcPts val="0"/>
              </a:spcBef>
              <a:buNone/>
              <a:defRPr sz="1600">
                <a:solidFill>
                  <a:schemeClr val="tx2"/>
                </a:solidFill>
              </a:defRPr>
            </a:lvl2pPr>
            <a:lvl3pPr marL="0" indent="0">
              <a:spcBef>
                <a:spcPts val="0"/>
              </a:spcBef>
              <a:buNone/>
              <a:defRPr sz="1600" b="0">
                <a:solidFill>
                  <a:schemeClr val="tx2"/>
                </a:solidFill>
              </a:defRPr>
            </a:lvl3pPr>
            <a:lvl4pPr>
              <a:spcBef>
                <a:spcPts val="0"/>
              </a:spcBef>
              <a:defRPr sz="1600" b="0">
                <a:solidFill>
                  <a:schemeClr val="tx2"/>
                </a:solidFill>
              </a:defRPr>
            </a:lvl4pPr>
            <a:lvl5pPr>
              <a:spcBef>
                <a:spcPts val="0"/>
              </a:spcBef>
              <a:defRPr sz="1600" b="0">
                <a:solidFill>
                  <a:schemeClr val="tx2"/>
                </a:solidFill>
              </a:defRPr>
            </a:lvl5pPr>
            <a:lvl6pPr>
              <a:spcBef>
                <a:spcPts val="0"/>
              </a:spcBef>
              <a:defRPr sz="1600" b="0">
                <a:solidFill>
                  <a:schemeClr val="tx2"/>
                </a:solidFill>
              </a:defRPr>
            </a:lvl6pPr>
            <a:lvl7pPr>
              <a:spcBef>
                <a:spcPts val="0"/>
              </a:spcBef>
              <a:defRPr sz="1600" b="0">
                <a:solidFill>
                  <a:schemeClr val="tx2"/>
                </a:solidFill>
              </a:defRPr>
            </a:lvl7pPr>
            <a:lvl8pPr>
              <a:spcBef>
                <a:spcPts val="0"/>
              </a:spcBef>
              <a:defRPr sz="1600">
                <a:solidFill>
                  <a:schemeClr val="tx2"/>
                </a:solidFill>
              </a:defRPr>
            </a:lvl8pPr>
            <a:lvl9pPr>
              <a:spcBef>
                <a:spcPts val="0"/>
              </a:spcBef>
              <a:defRPr sz="1600">
                <a:solidFill>
                  <a:schemeClr val="tx2"/>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8" name="Text Placeholder 135">
            <a:extLst>
              <a:ext uri="{FF2B5EF4-FFF2-40B4-BE49-F238E27FC236}">
                <a16:creationId xmlns:a16="http://schemas.microsoft.com/office/drawing/2014/main" id="{08BE5594-C448-4AC9-B08C-E09264A1634F}"/>
              </a:ext>
            </a:extLst>
          </p:cNvPr>
          <p:cNvSpPr>
            <a:spLocks noGrp="1"/>
          </p:cNvSpPr>
          <p:nvPr>
            <p:ph type="body" sz="quarter" idx="17" hasCustomPrompt="1"/>
          </p:nvPr>
        </p:nvSpPr>
        <p:spPr>
          <a:xfrm>
            <a:off x="607255" y="5209360"/>
            <a:ext cx="288000" cy="10800"/>
          </a:xfrm>
          <a:solidFill>
            <a:schemeClr val="tx2"/>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Tree>
    <p:extLst>
      <p:ext uri="{BB962C8B-B14F-4D97-AF65-F5344CB8AC3E}">
        <p14:creationId xmlns:p14="http://schemas.microsoft.com/office/powerpoint/2010/main" val="1144397000"/>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preserve="1" userDrawn="1">
  <p:cSld name="Title Slide B-Fluidity">
    <p:spTree>
      <p:nvGrpSpPr>
        <p:cNvPr id="1" name=""/>
        <p:cNvGrpSpPr/>
        <p:nvPr/>
      </p:nvGrpSpPr>
      <p:grpSpPr>
        <a:xfrm>
          <a:off x="0" y="0"/>
          <a:ext cx="0" cy="0"/>
          <a:chOff x="0" y="0"/>
          <a:chExt cx="0" cy="0"/>
        </a:xfrm>
      </p:grpSpPr>
      <p:sp>
        <p:nvSpPr>
          <p:cNvPr id="71" name="Rectangle 70">
            <a:extLst>
              <a:ext uri="{FF2B5EF4-FFF2-40B4-BE49-F238E27FC236}">
                <a16:creationId xmlns:a16="http://schemas.microsoft.com/office/drawing/2014/main" id="{890DF213-662F-4F0F-AF3A-12E90D6AB403}"/>
              </a:ext>
            </a:extLst>
          </p:cNvPr>
          <p:cNvSpPr/>
          <p:nvPr userDrawn="1"/>
        </p:nvSpPr>
        <p:spPr>
          <a:xfrm>
            <a:off x="-1" y="-1"/>
            <a:ext cx="12204001" cy="685800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4772203"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600"/>
              </a:spcAft>
              <a:buNone/>
              <a:defRPr sz="3800" b="1">
                <a:solidFill>
                  <a:schemeClr val="tx2"/>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title</a:t>
            </a:r>
          </a:p>
          <a:p>
            <a:pPr lvl="1"/>
            <a:r>
              <a:rPr lang="en-AU" noProof="0" dirty="0"/>
              <a:t>Two</a:t>
            </a:r>
          </a:p>
          <a:p>
            <a:pPr lvl="2"/>
            <a:r>
              <a:rPr lang="en-AU" noProof="0" dirty="0"/>
              <a:t>Three</a:t>
            </a:r>
          </a:p>
          <a:p>
            <a:pPr lvl="8"/>
            <a:r>
              <a:rPr lang="en-AU" noProof="0" dirty="0"/>
              <a:t>four</a:t>
            </a:r>
          </a:p>
        </p:txBody>
      </p:sp>
      <p:grpSp>
        <p:nvGrpSpPr>
          <p:cNvPr id="70" name="Group 4">
            <a:extLst>
              <a:ext uri="{FF2B5EF4-FFF2-40B4-BE49-F238E27FC236}">
                <a16:creationId xmlns:a16="http://schemas.microsoft.com/office/drawing/2014/main" id="{3AFBB0F5-5EB0-405F-9812-3F6111C207C6}"/>
              </a:ext>
            </a:extLst>
          </p:cNvPr>
          <p:cNvGrpSpPr>
            <a:grpSpLocks noChangeAspect="1"/>
          </p:cNvGrpSpPr>
          <p:nvPr userDrawn="1"/>
        </p:nvGrpSpPr>
        <p:grpSpPr bwMode="auto">
          <a:xfrm>
            <a:off x="607255" y="616633"/>
            <a:ext cx="1440000" cy="1443689"/>
            <a:chOff x="2864" y="1181"/>
            <a:chExt cx="1952" cy="1957"/>
          </a:xfrm>
        </p:grpSpPr>
        <p:sp>
          <p:nvSpPr>
            <p:cNvPr id="72" name="AutoShape 3">
              <a:extLst>
                <a:ext uri="{FF2B5EF4-FFF2-40B4-BE49-F238E27FC236}">
                  <a16:creationId xmlns:a16="http://schemas.microsoft.com/office/drawing/2014/main" id="{EE348DCA-F65E-472C-8E94-01A3FE818BC6}"/>
                </a:ext>
              </a:extLst>
            </p:cNvPr>
            <p:cNvSpPr>
              <a:spLocks noChangeAspect="1" noChangeArrowheads="1" noTextEdit="1"/>
            </p:cNvSpPr>
            <p:nvPr userDrawn="1"/>
          </p:nvSpPr>
          <p:spPr bwMode="auto">
            <a:xfrm>
              <a:off x="2864" y="1182"/>
              <a:ext cx="1952" cy="19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3" name="Rectangle 5">
              <a:extLst>
                <a:ext uri="{FF2B5EF4-FFF2-40B4-BE49-F238E27FC236}">
                  <a16:creationId xmlns:a16="http://schemas.microsoft.com/office/drawing/2014/main" id="{43ED83A1-CC4D-42EA-8ABE-37ED66A6485E}"/>
                </a:ext>
              </a:extLst>
            </p:cNvPr>
            <p:cNvSpPr>
              <a:spLocks noChangeArrowheads="1"/>
            </p:cNvSpPr>
            <p:nvPr userDrawn="1"/>
          </p:nvSpPr>
          <p:spPr bwMode="auto">
            <a:xfrm>
              <a:off x="2865" y="1181"/>
              <a:ext cx="1950" cy="1957"/>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6" name="Freeform 6">
              <a:extLst>
                <a:ext uri="{FF2B5EF4-FFF2-40B4-BE49-F238E27FC236}">
                  <a16:creationId xmlns:a16="http://schemas.microsoft.com/office/drawing/2014/main" id="{C14D3AFF-4015-4ADB-AB21-B4EADD0CA395}"/>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7" name="Freeform 7">
              <a:extLst>
                <a:ext uri="{FF2B5EF4-FFF2-40B4-BE49-F238E27FC236}">
                  <a16:creationId xmlns:a16="http://schemas.microsoft.com/office/drawing/2014/main" id="{338B28A6-DBB6-499A-9175-D30CDBFB65D5}"/>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8" name="Freeform 8">
              <a:extLst>
                <a:ext uri="{FF2B5EF4-FFF2-40B4-BE49-F238E27FC236}">
                  <a16:creationId xmlns:a16="http://schemas.microsoft.com/office/drawing/2014/main" id="{B4F42473-3AD2-48CF-9DF2-688A050792D6}"/>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9" name="Freeform 9">
              <a:extLst>
                <a:ext uri="{FF2B5EF4-FFF2-40B4-BE49-F238E27FC236}">
                  <a16:creationId xmlns:a16="http://schemas.microsoft.com/office/drawing/2014/main" id="{4CFCC169-6EE2-4286-8FE4-D99450A4434D}"/>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0" name="Freeform 10">
              <a:extLst>
                <a:ext uri="{FF2B5EF4-FFF2-40B4-BE49-F238E27FC236}">
                  <a16:creationId xmlns:a16="http://schemas.microsoft.com/office/drawing/2014/main" id="{9D240A6C-65D8-4404-BD21-34BFC830B98A}"/>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1" name="Freeform 11">
              <a:extLst>
                <a:ext uri="{FF2B5EF4-FFF2-40B4-BE49-F238E27FC236}">
                  <a16:creationId xmlns:a16="http://schemas.microsoft.com/office/drawing/2014/main" id="{D2693798-E801-4A01-899D-3526F4E67924}"/>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2" name="Freeform 12">
              <a:extLst>
                <a:ext uri="{FF2B5EF4-FFF2-40B4-BE49-F238E27FC236}">
                  <a16:creationId xmlns:a16="http://schemas.microsoft.com/office/drawing/2014/main" id="{285079AC-870B-48A5-93B9-BCEBA2C1494A}"/>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3" name="Freeform 13">
              <a:extLst>
                <a:ext uri="{FF2B5EF4-FFF2-40B4-BE49-F238E27FC236}">
                  <a16:creationId xmlns:a16="http://schemas.microsoft.com/office/drawing/2014/main" id="{999F3F9A-C895-4189-8520-0793CCCD0BFA}"/>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4" name="Freeform 14">
              <a:extLst>
                <a:ext uri="{FF2B5EF4-FFF2-40B4-BE49-F238E27FC236}">
                  <a16:creationId xmlns:a16="http://schemas.microsoft.com/office/drawing/2014/main" id="{5161D696-7B40-4240-8A0E-23B94BADBCDC}"/>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5" name="Freeform 15">
              <a:extLst>
                <a:ext uri="{FF2B5EF4-FFF2-40B4-BE49-F238E27FC236}">
                  <a16:creationId xmlns:a16="http://schemas.microsoft.com/office/drawing/2014/main" id="{4C75893E-D358-44AC-A3CF-2EED9778A456}"/>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6" name="Freeform 16">
              <a:extLst>
                <a:ext uri="{FF2B5EF4-FFF2-40B4-BE49-F238E27FC236}">
                  <a16:creationId xmlns:a16="http://schemas.microsoft.com/office/drawing/2014/main" id="{7637E8F0-D81C-476F-8F8E-D9920CB899EE}"/>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7" name="Freeform 17">
              <a:extLst>
                <a:ext uri="{FF2B5EF4-FFF2-40B4-BE49-F238E27FC236}">
                  <a16:creationId xmlns:a16="http://schemas.microsoft.com/office/drawing/2014/main" id="{871A423F-334B-41DD-AB12-69F4222E2B48}"/>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8" name="Freeform 18">
              <a:extLst>
                <a:ext uri="{FF2B5EF4-FFF2-40B4-BE49-F238E27FC236}">
                  <a16:creationId xmlns:a16="http://schemas.microsoft.com/office/drawing/2014/main" id="{F58C111E-E1E0-495A-B19E-19C23BC04A4D}"/>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9" name="Freeform 19">
              <a:extLst>
                <a:ext uri="{FF2B5EF4-FFF2-40B4-BE49-F238E27FC236}">
                  <a16:creationId xmlns:a16="http://schemas.microsoft.com/office/drawing/2014/main" id="{C13C60D4-33A1-4116-A310-C2D5DDC4EEC0}"/>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0" name="Freeform 20">
              <a:extLst>
                <a:ext uri="{FF2B5EF4-FFF2-40B4-BE49-F238E27FC236}">
                  <a16:creationId xmlns:a16="http://schemas.microsoft.com/office/drawing/2014/main" id="{A48538EB-0D4D-49B9-BDCF-9D922353F70E}"/>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1" name="Rectangle 21">
              <a:extLst>
                <a:ext uri="{FF2B5EF4-FFF2-40B4-BE49-F238E27FC236}">
                  <a16:creationId xmlns:a16="http://schemas.microsoft.com/office/drawing/2014/main" id="{1487FAD7-88D3-4A87-99A7-7B072B555F45}"/>
                </a:ext>
              </a:extLst>
            </p:cNvPr>
            <p:cNvSpPr>
              <a:spLocks noChangeArrowheads="1"/>
            </p:cNvSpPr>
            <p:nvPr userDrawn="1"/>
          </p:nvSpPr>
          <p:spPr bwMode="auto">
            <a:xfrm>
              <a:off x="3108" y="2653"/>
              <a:ext cx="1477" cy="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2" name="Freeform 22">
              <a:extLst>
                <a:ext uri="{FF2B5EF4-FFF2-40B4-BE49-F238E27FC236}">
                  <a16:creationId xmlns:a16="http://schemas.microsoft.com/office/drawing/2014/main" id="{8914B577-98F3-43EF-BC4A-E7588E200C3D}"/>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3" name="Freeform 23">
              <a:extLst>
                <a:ext uri="{FF2B5EF4-FFF2-40B4-BE49-F238E27FC236}">
                  <a16:creationId xmlns:a16="http://schemas.microsoft.com/office/drawing/2014/main" id="{B5308D54-22FE-4DA7-BC01-ED460072EFA8}"/>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4" name="Freeform 24">
              <a:extLst>
                <a:ext uri="{FF2B5EF4-FFF2-40B4-BE49-F238E27FC236}">
                  <a16:creationId xmlns:a16="http://schemas.microsoft.com/office/drawing/2014/main" id="{3A60EE4F-D706-499A-8872-B156049D5B97}"/>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5" name="Freeform 25">
              <a:extLst>
                <a:ext uri="{FF2B5EF4-FFF2-40B4-BE49-F238E27FC236}">
                  <a16:creationId xmlns:a16="http://schemas.microsoft.com/office/drawing/2014/main" id="{3EAF6B99-79B4-43B1-842F-B1AFF0CC1E67}"/>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6" name="Freeform 26">
              <a:extLst>
                <a:ext uri="{FF2B5EF4-FFF2-40B4-BE49-F238E27FC236}">
                  <a16:creationId xmlns:a16="http://schemas.microsoft.com/office/drawing/2014/main" id="{6C79F926-94C7-4522-9614-397593F62EAC}"/>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7" name="Freeform 27">
              <a:extLst>
                <a:ext uri="{FF2B5EF4-FFF2-40B4-BE49-F238E27FC236}">
                  <a16:creationId xmlns:a16="http://schemas.microsoft.com/office/drawing/2014/main" id="{FDD151CA-6BF4-4036-98ED-05B831B530FD}"/>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8" name="Freeform 28">
              <a:extLst>
                <a:ext uri="{FF2B5EF4-FFF2-40B4-BE49-F238E27FC236}">
                  <a16:creationId xmlns:a16="http://schemas.microsoft.com/office/drawing/2014/main" id="{AB448DEB-E490-4038-8414-1A68B9109CC0}"/>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9" name="Freeform 29">
              <a:extLst>
                <a:ext uri="{FF2B5EF4-FFF2-40B4-BE49-F238E27FC236}">
                  <a16:creationId xmlns:a16="http://schemas.microsoft.com/office/drawing/2014/main" id="{524059C3-D356-4C34-9C06-DD896588BF75}"/>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0" name="Freeform 30">
              <a:extLst>
                <a:ext uri="{FF2B5EF4-FFF2-40B4-BE49-F238E27FC236}">
                  <a16:creationId xmlns:a16="http://schemas.microsoft.com/office/drawing/2014/main" id="{247D07C2-EC7B-4730-92FA-6B8D84B80D42}"/>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1" name="Freeform 31">
              <a:extLst>
                <a:ext uri="{FF2B5EF4-FFF2-40B4-BE49-F238E27FC236}">
                  <a16:creationId xmlns:a16="http://schemas.microsoft.com/office/drawing/2014/main" id="{5D6F08FA-2532-4558-9602-AF1744F99F15}"/>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2" name="Freeform 32">
              <a:extLst>
                <a:ext uri="{FF2B5EF4-FFF2-40B4-BE49-F238E27FC236}">
                  <a16:creationId xmlns:a16="http://schemas.microsoft.com/office/drawing/2014/main" id="{E685EBE7-869E-41B0-BCD8-FF537CBD5C59}"/>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3" name="Freeform 34">
              <a:extLst>
                <a:ext uri="{FF2B5EF4-FFF2-40B4-BE49-F238E27FC236}">
                  <a16:creationId xmlns:a16="http://schemas.microsoft.com/office/drawing/2014/main" id="{C3AB8B41-7BD9-44AA-B986-74D53C9AF3C3}"/>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4" name="Freeform 35">
              <a:extLst>
                <a:ext uri="{FF2B5EF4-FFF2-40B4-BE49-F238E27FC236}">
                  <a16:creationId xmlns:a16="http://schemas.microsoft.com/office/drawing/2014/main" id="{EDE8817E-73C2-4561-8428-03CCAFF40CF8}"/>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5" name="Freeform 36">
              <a:extLst>
                <a:ext uri="{FF2B5EF4-FFF2-40B4-BE49-F238E27FC236}">
                  <a16:creationId xmlns:a16="http://schemas.microsoft.com/office/drawing/2014/main" id="{AF8224B5-9A1C-4DFC-9A81-E5FD62FB5640}"/>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6" name="Freeform 37">
              <a:extLst>
                <a:ext uri="{FF2B5EF4-FFF2-40B4-BE49-F238E27FC236}">
                  <a16:creationId xmlns:a16="http://schemas.microsoft.com/office/drawing/2014/main" id="{1C2A9587-67A6-4716-977B-862BFA82E668}"/>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7" name="Freeform 38">
              <a:extLst>
                <a:ext uri="{FF2B5EF4-FFF2-40B4-BE49-F238E27FC236}">
                  <a16:creationId xmlns:a16="http://schemas.microsoft.com/office/drawing/2014/main" id="{495A0897-65A5-4410-A4A7-BD794D83CDC3}"/>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8" name="Freeform 39">
              <a:extLst>
                <a:ext uri="{FF2B5EF4-FFF2-40B4-BE49-F238E27FC236}">
                  <a16:creationId xmlns:a16="http://schemas.microsoft.com/office/drawing/2014/main" id="{7E97296E-EB49-46E9-8E93-4AA5F3E541C7}"/>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9" name="Freeform 40">
              <a:extLst>
                <a:ext uri="{FF2B5EF4-FFF2-40B4-BE49-F238E27FC236}">
                  <a16:creationId xmlns:a16="http://schemas.microsoft.com/office/drawing/2014/main" id="{2F3461FC-DD4F-4CA4-B2A8-7F4F566F61F9}"/>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0" name="Freeform 41">
              <a:extLst>
                <a:ext uri="{FF2B5EF4-FFF2-40B4-BE49-F238E27FC236}">
                  <a16:creationId xmlns:a16="http://schemas.microsoft.com/office/drawing/2014/main" id="{8908A0F4-A93F-4BE5-8463-B36A8039B586}"/>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1" name="Freeform 42">
              <a:extLst>
                <a:ext uri="{FF2B5EF4-FFF2-40B4-BE49-F238E27FC236}">
                  <a16:creationId xmlns:a16="http://schemas.microsoft.com/office/drawing/2014/main" id="{24D30A92-E7FF-424A-B0A9-AC7FE32E7708}"/>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2" name="Freeform 43">
              <a:extLst>
                <a:ext uri="{FF2B5EF4-FFF2-40B4-BE49-F238E27FC236}">
                  <a16:creationId xmlns:a16="http://schemas.microsoft.com/office/drawing/2014/main" id="{B2A95380-ABEE-40CA-BBE5-1E3411D8CDED}"/>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3" name="Freeform 44">
              <a:extLst>
                <a:ext uri="{FF2B5EF4-FFF2-40B4-BE49-F238E27FC236}">
                  <a16:creationId xmlns:a16="http://schemas.microsoft.com/office/drawing/2014/main" id="{25364CF1-47E1-42AA-B408-1241E63E8C4D}"/>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4" name="Freeform 45">
              <a:extLst>
                <a:ext uri="{FF2B5EF4-FFF2-40B4-BE49-F238E27FC236}">
                  <a16:creationId xmlns:a16="http://schemas.microsoft.com/office/drawing/2014/main" id="{722A9A6F-E73A-4E34-A53F-A559E043C3E1}"/>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5" name="Freeform 46">
              <a:extLst>
                <a:ext uri="{FF2B5EF4-FFF2-40B4-BE49-F238E27FC236}">
                  <a16:creationId xmlns:a16="http://schemas.microsoft.com/office/drawing/2014/main" id="{7DC776F1-D1BF-4756-9B11-A3922DD28A59}"/>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6" name="Freeform 47">
              <a:extLst>
                <a:ext uri="{FF2B5EF4-FFF2-40B4-BE49-F238E27FC236}">
                  <a16:creationId xmlns:a16="http://schemas.microsoft.com/office/drawing/2014/main" id="{F702349C-C6E4-46A5-8802-BB88DD4BE29E}"/>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7" name="Freeform 48">
              <a:extLst>
                <a:ext uri="{FF2B5EF4-FFF2-40B4-BE49-F238E27FC236}">
                  <a16:creationId xmlns:a16="http://schemas.microsoft.com/office/drawing/2014/main" id="{346BC6D5-9E5A-4B92-9611-F9D07EF48525}"/>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8" name="Freeform 49">
              <a:extLst>
                <a:ext uri="{FF2B5EF4-FFF2-40B4-BE49-F238E27FC236}">
                  <a16:creationId xmlns:a16="http://schemas.microsoft.com/office/drawing/2014/main" id="{2A9DF814-73D8-4894-8B96-23B40E6E9089}"/>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9" name="Freeform 50">
              <a:extLst>
                <a:ext uri="{FF2B5EF4-FFF2-40B4-BE49-F238E27FC236}">
                  <a16:creationId xmlns:a16="http://schemas.microsoft.com/office/drawing/2014/main" id="{58C1703B-88EC-4C9F-B827-837D126B61D6}"/>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0" name="Freeform 51">
              <a:extLst>
                <a:ext uri="{FF2B5EF4-FFF2-40B4-BE49-F238E27FC236}">
                  <a16:creationId xmlns:a16="http://schemas.microsoft.com/office/drawing/2014/main" id="{7589E396-ADCF-4596-8DE4-4379AFCE7E22}"/>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1" name="Freeform 52">
              <a:extLst>
                <a:ext uri="{FF2B5EF4-FFF2-40B4-BE49-F238E27FC236}">
                  <a16:creationId xmlns:a16="http://schemas.microsoft.com/office/drawing/2014/main" id="{C49FDA79-CF20-4CA4-9EC3-273E88B10C6B}"/>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2" name="Freeform 53">
              <a:extLst>
                <a:ext uri="{FF2B5EF4-FFF2-40B4-BE49-F238E27FC236}">
                  <a16:creationId xmlns:a16="http://schemas.microsoft.com/office/drawing/2014/main" id="{EAF66CB7-8F32-4F0C-B5A2-11A6143DA74B}"/>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3" name="Freeform 54">
              <a:extLst>
                <a:ext uri="{FF2B5EF4-FFF2-40B4-BE49-F238E27FC236}">
                  <a16:creationId xmlns:a16="http://schemas.microsoft.com/office/drawing/2014/main" id="{DD4F44F0-927E-4351-9C37-2EE63B71F04A}"/>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4" name="Freeform 55">
              <a:extLst>
                <a:ext uri="{FF2B5EF4-FFF2-40B4-BE49-F238E27FC236}">
                  <a16:creationId xmlns:a16="http://schemas.microsoft.com/office/drawing/2014/main" id="{92AC303A-678D-4707-A16F-2DA1A07D9D64}"/>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5" name="Freeform 56">
              <a:extLst>
                <a:ext uri="{FF2B5EF4-FFF2-40B4-BE49-F238E27FC236}">
                  <a16:creationId xmlns:a16="http://schemas.microsoft.com/office/drawing/2014/main" id="{4BCFC9F6-3BBE-4394-851E-3738C7D6EB4E}"/>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6" name="Freeform 57">
              <a:extLst>
                <a:ext uri="{FF2B5EF4-FFF2-40B4-BE49-F238E27FC236}">
                  <a16:creationId xmlns:a16="http://schemas.microsoft.com/office/drawing/2014/main" id="{D4997C90-4986-45C1-9DAC-A5D26B02F3BD}"/>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7" name="Freeform 58">
              <a:extLst>
                <a:ext uri="{FF2B5EF4-FFF2-40B4-BE49-F238E27FC236}">
                  <a16:creationId xmlns:a16="http://schemas.microsoft.com/office/drawing/2014/main" id="{ACC13E25-4EE3-4A63-B0AF-2162BB78ECBF}"/>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8" name="Freeform 59">
              <a:extLst>
                <a:ext uri="{FF2B5EF4-FFF2-40B4-BE49-F238E27FC236}">
                  <a16:creationId xmlns:a16="http://schemas.microsoft.com/office/drawing/2014/main" id="{87AA0A80-577E-43A6-B738-0BAFE7F7B4EA}"/>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9" name="Freeform 60">
              <a:extLst>
                <a:ext uri="{FF2B5EF4-FFF2-40B4-BE49-F238E27FC236}">
                  <a16:creationId xmlns:a16="http://schemas.microsoft.com/office/drawing/2014/main" id="{3DBFF628-46A4-41BD-9FA9-3D4418E866E5}"/>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0" name="Freeform 61">
              <a:extLst>
                <a:ext uri="{FF2B5EF4-FFF2-40B4-BE49-F238E27FC236}">
                  <a16:creationId xmlns:a16="http://schemas.microsoft.com/office/drawing/2014/main" id="{D6413240-42B4-45DB-BBA2-56A1CDBD3C5B}"/>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1" name="Freeform 62">
              <a:extLst>
                <a:ext uri="{FF2B5EF4-FFF2-40B4-BE49-F238E27FC236}">
                  <a16:creationId xmlns:a16="http://schemas.microsoft.com/office/drawing/2014/main" id="{8AAB2B20-3978-4858-9836-C1351201A6F9}"/>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grpSp>
      <p:sp>
        <p:nvSpPr>
          <p:cNvPr id="67" name="Freeform: Shape 66">
            <a:extLst>
              <a:ext uri="{FF2B5EF4-FFF2-40B4-BE49-F238E27FC236}">
                <a16:creationId xmlns:a16="http://schemas.microsoft.com/office/drawing/2014/main" id="{86F4D0A5-6CC7-400E-9C3C-0694666F6F88}"/>
              </a:ext>
            </a:extLst>
          </p:cNvPr>
          <p:cNvSpPr/>
          <p:nvPr userDrawn="1"/>
        </p:nvSpPr>
        <p:spPr>
          <a:xfrm>
            <a:off x="6272240" y="1030147"/>
            <a:ext cx="5919758" cy="5825419"/>
          </a:xfrm>
          <a:custGeom>
            <a:avLst/>
            <a:gdLst>
              <a:gd name="connsiteX0" fmla="*/ 5919758 w 5919758"/>
              <a:gd name="connsiteY0" fmla="*/ 0 h 5825419"/>
              <a:gd name="connsiteX1" fmla="*/ 5919758 w 5919758"/>
              <a:gd name="connsiteY1" fmla="*/ 5825419 h 5825419"/>
              <a:gd name="connsiteX2" fmla="*/ 1120273 w 5919758"/>
              <a:gd name="connsiteY2" fmla="*/ 5825419 h 5825419"/>
              <a:gd name="connsiteX3" fmla="*/ 0 w 5919758"/>
              <a:gd name="connsiteY3" fmla="*/ 1588036 h 5825419"/>
            </a:gdLst>
            <a:ahLst/>
            <a:cxnLst>
              <a:cxn ang="0">
                <a:pos x="connsiteX0" y="connsiteY0"/>
              </a:cxn>
              <a:cxn ang="0">
                <a:pos x="connsiteX1" y="connsiteY1"/>
              </a:cxn>
              <a:cxn ang="0">
                <a:pos x="connsiteX2" y="connsiteY2"/>
              </a:cxn>
              <a:cxn ang="0">
                <a:pos x="connsiteX3" y="connsiteY3"/>
              </a:cxn>
            </a:cxnLst>
            <a:rect l="l" t="t" r="r" b="b"/>
            <a:pathLst>
              <a:path w="5919758" h="5825419">
                <a:moveTo>
                  <a:pt x="5919758" y="0"/>
                </a:moveTo>
                <a:lnTo>
                  <a:pt x="5919758" y="5825419"/>
                </a:lnTo>
                <a:lnTo>
                  <a:pt x="1120273" y="5825419"/>
                </a:lnTo>
                <a:lnTo>
                  <a:pt x="0" y="1588036"/>
                </a:lnTo>
                <a:close/>
              </a:path>
            </a:pathLst>
          </a:custGeom>
          <a:blipFill dpi="0" rotWithShape="1">
            <a:blip r:embed="rId2" cstate="screen">
              <a:extLst>
                <a:ext uri="{28A0092B-C50C-407E-A947-70E740481C1C}">
                  <a14:useLocalDpi xmlns:a14="http://schemas.microsoft.com/office/drawing/2010/main"/>
                </a:ext>
              </a:extLst>
            </a:blip>
            <a:srcRect/>
            <a:stretch>
              <a:fillRect l="-59425" t="-59426" r="-32309" b="-32306"/>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133" name="Text Placeholder 140">
            <a:extLst>
              <a:ext uri="{FF2B5EF4-FFF2-40B4-BE49-F238E27FC236}">
                <a16:creationId xmlns:a16="http://schemas.microsoft.com/office/drawing/2014/main" id="{C8E1928D-065A-4AB1-9DF2-3C1374F8D11A}"/>
              </a:ext>
            </a:extLst>
          </p:cNvPr>
          <p:cNvSpPr>
            <a:spLocks noGrp="1"/>
          </p:cNvSpPr>
          <p:nvPr>
            <p:ph type="body" sz="quarter" idx="17" hasCustomPrompt="1"/>
          </p:nvPr>
        </p:nvSpPr>
        <p:spPr>
          <a:xfrm>
            <a:off x="500062" y="5394937"/>
            <a:ext cx="4772203" cy="707231"/>
          </a:xfrm>
        </p:spPr>
        <p:txBody>
          <a:bodyPr>
            <a:normAutofit/>
          </a:bodyPr>
          <a:lstStyle>
            <a:lvl1pPr>
              <a:spcBef>
                <a:spcPts val="0"/>
              </a:spcBef>
              <a:spcAft>
                <a:spcPts val="600"/>
              </a:spcAft>
              <a:defRPr sz="1600" b="1">
                <a:solidFill>
                  <a:schemeClr val="tx2"/>
                </a:solidFill>
              </a:defRPr>
            </a:lvl1pPr>
            <a:lvl2pPr marL="0" indent="0">
              <a:spcBef>
                <a:spcPts val="0"/>
              </a:spcBef>
              <a:buNone/>
              <a:defRPr sz="1600">
                <a:solidFill>
                  <a:schemeClr val="tx2"/>
                </a:solidFill>
              </a:defRPr>
            </a:lvl2pPr>
            <a:lvl3pPr marL="0" indent="0">
              <a:spcBef>
                <a:spcPts val="0"/>
              </a:spcBef>
              <a:buNone/>
              <a:defRPr sz="1600" b="0">
                <a:solidFill>
                  <a:schemeClr val="tx2"/>
                </a:solidFill>
              </a:defRPr>
            </a:lvl3pPr>
            <a:lvl4pPr>
              <a:spcBef>
                <a:spcPts val="0"/>
              </a:spcBef>
              <a:defRPr sz="1600" b="0">
                <a:solidFill>
                  <a:schemeClr val="tx2"/>
                </a:solidFill>
              </a:defRPr>
            </a:lvl4pPr>
            <a:lvl5pPr>
              <a:spcBef>
                <a:spcPts val="0"/>
              </a:spcBef>
              <a:defRPr sz="1600" b="0">
                <a:solidFill>
                  <a:schemeClr val="tx2"/>
                </a:solidFill>
              </a:defRPr>
            </a:lvl5pPr>
            <a:lvl6pPr>
              <a:spcBef>
                <a:spcPts val="0"/>
              </a:spcBef>
              <a:defRPr sz="1600" b="0">
                <a:solidFill>
                  <a:schemeClr val="tx2"/>
                </a:solidFill>
              </a:defRPr>
            </a:lvl6pPr>
            <a:lvl7pPr>
              <a:spcBef>
                <a:spcPts val="0"/>
              </a:spcBef>
              <a:defRPr sz="1600" b="0">
                <a:solidFill>
                  <a:schemeClr val="tx2"/>
                </a:solidFill>
              </a:defRPr>
            </a:lvl7pPr>
            <a:lvl8pPr>
              <a:spcBef>
                <a:spcPts val="0"/>
              </a:spcBef>
              <a:defRPr sz="1600">
                <a:solidFill>
                  <a:schemeClr val="tx2"/>
                </a:solidFill>
              </a:defRPr>
            </a:lvl8pPr>
            <a:lvl9pPr>
              <a:spcBef>
                <a:spcPts val="0"/>
              </a:spcBef>
              <a:defRPr sz="1600">
                <a:solidFill>
                  <a:schemeClr val="tx2"/>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66" name="Text Placeholder 135">
            <a:extLst>
              <a:ext uri="{FF2B5EF4-FFF2-40B4-BE49-F238E27FC236}">
                <a16:creationId xmlns:a16="http://schemas.microsoft.com/office/drawing/2014/main" id="{E11A1BDE-E875-46F4-AFCD-40A301028118}"/>
              </a:ext>
            </a:extLst>
          </p:cNvPr>
          <p:cNvSpPr>
            <a:spLocks noGrp="1"/>
          </p:cNvSpPr>
          <p:nvPr>
            <p:ph type="body" sz="quarter" idx="16" hasCustomPrompt="1"/>
          </p:nvPr>
        </p:nvSpPr>
        <p:spPr>
          <a:xfrm>
            <a:off x="607255" y="5338960"/>
            <a:ext cx="288000" cy="10800"/>
          </a:xfrm>
          <a:solidFill>
            <a:schemeClr val="tx2"/>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Tree>
    <p:extLst>
      <p:ext uri="{BB962C8B-B14F-4D97-AF65-F5344CB8AC3E}">
        <p14:creationId xmlns:p14="http://schemas.microsoft.com/office/powerpoint/2010/main" val="3960759155"/>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preserve="1" userDrawn="1">
  <p:cSld name="Title Slide B-Strength">
    <p:spTree>
      <p:nvGrpSpPr>
        <p:cNvPr id="1" name=""/>
        <p:cNvGrpSpPr/>
        <p:nvPr/>
      </p:nvGrpSpPr>
      <p:grpSpPr>
        <a:xfrm>
          <a:off x="0" y="0"/>
          <a:ext cx="0" cy="0"/>
          <a:chOff x="0" y="0"/>
          <a:chExt cx="0" cy="0"/>
        </a:xfrm>
      </p:grpSpPr>
      <p:sp>
        <p:nvSpPr>
          <p:cNvPr id="71" name="Rectangle 70">
            <a:extLst>
              <a:ext uri="{FF2B5EF4-FFF2-40B4-BE49-F238E27FC236}">
                <a16:creationId xmlns:a16="http://schemas.microsoft.com/office/drawing/2014/main" id="{890DF213-662F-4F0F-AF3A-12E90D6AB403}"/>
              </a:ext>
            </a:extLst>
          </p:cNvPr>
          <p:cNvSpPr/>
          <p:nvPr userDrawn="1"/>
        </p:nvSpPr>
        <p:spPr>
          <a:xfrm>
            <a:off x="-1" y="-1"/>
            <a:ext cx="12204001" cy="685800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4772203"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600"/>
              </a:spcAft>
              <a:buNone/>
              <a:defRPr sz="3800" b="1">
                <a:solidFill>
                  <a:schemeClr val="tx2"/>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title</a:t>
            </a:r>
          </a:p>
          <a:p>
            <a:pPr lvl="1"/>
            <a:r>
              <a:rPr lang="en-AU" noProof="0" dirty="0"/>
              <a:t>Two</a:t>
            </a:r>
          </a:p>
          <a:p>
            <a:pPr lvl="2"/>
            <a:r>
              <a:rPr lang="en-AU" noProof="0" dirty="0"/>
              <a:t>Three</a:t>
            </a:r>
          </a:p>
          <a:p>
            <a:pPr lvl="8"/>
            <a:r>
              <a:rPr lang="en-AU" noProof="0" dirty="0"/>
              <a:t>four</a:t>
            </a:r>
          </a:p>
        </p:txBody>
      </p:sp>
      <p:grpSp>
        <p:nvGrpSpPr>
          <p:cNvPr id="70" name="Group 4">
            <a:extLst>
              <a:ext uri="{FF2B5EF4-FFF2-40B4-BE49-F238E27FC236}">
                <a16:creationId xmlns:a16="http://schemas.microsoft.com/office/drawing/2014/main" id="{3AFBB0F5-5EB0-405F-9812-3F6111C207C6}"/>
              </a:ext>
            </a:extLst>
          </p:cNvPr>
          <p:cNvGrpSpPr>
            <a:grpSpLocks noChangeAspect="1"/>
          </p:cNvGrpSpPr>
          <p:nvPr userDrawn="1"/>
        </p:nvGrpSpPr>
        <p:grpSpPr bwMode="auto">
          <a:xfrm>
            <a:off x="607255" y="616633"/>
            <a:ext cx="1440000" cy="1443689"/>
            <a:chOff x="2864" y="1181"/>
            <a:chExt cx="1952" cy="1957"/>
          </a:xfrm>
        </p:grpSpPr>
        <p:sp>
          <p:nvSpPr>
            <p:cNvPr id="72" name="AutoShape 3">
              <a:extLst>
                <a:ext uri="{FF2B5EF4-FFF2-40B4-BE49-F238E27FC236}">
                  <a16:creationId xmlns:a16="http://schemas.microsoft.com/office/drawing/2014/main" id="{EE348DCA-F65E-472C-8E94-01A3FE818BC6}"/>
                </a:ext>
              </a:extLst>
            </p:cNvPr>
            <p:cNvSpPr>
              <a:spLocks noChangeAspect="1" noChangeArrowheads="1" noTextEdit="1"/>
            </p:cNvSpPr>
            <p:nvPr userDrawn="1"/>
          </p:nvSpPr>
          <p:spPr bwMode="auto">
            <a:xfrm>
              <a:off x="2864" y="1182"/>
              <a:ext cx="1952" cy="19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3" name="Rectangle 5">
              <a:extLst>
                <a:ext uri="{FF2B5EF4-FFF2-40B4-BE49-F238E27FC236}">
                  <a16:creationId xmlns:a16="http://schemas.microsoft.com/office/drawing/2014/main" id="{43ED83A1-CC4D-42EA-8ABE-37ED66A6485E}"/>
                </a:ext>
              </a:extLst>
            </p:cNvPr>
            <p:cNvSpPr>
              <a:spLocks noChangeArrowheads="1"/>
            </p:cNvSpPr>
            <p:nvPr userDrawn="1"/>
          </p:nvSpPr>
          <p:spPr bwMode="auto">
            <a:xfrm>
              <a:off x="2865" y="1181"/>
              <a:ext cx="1950" cy="1957"/>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6" name="Freeform 6">
              <a:extLst>
                <a:ext uri="{FF2B5EF4-FFF2-40B4-BE49-F238E27FC236}">
                  <a16:creationId xmlns:a16="http://schemas.microsoft.com/office/drawing/2014/main" id="{C14D3AFF-4015-4ADB-AB21-B4EADD0CA395}"/>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7" name="Freeform 7">
              <a:extLst>
                <a:ext uri="{FF2B5EF4-FFF2-40B4-BE49-F238E27FC236}">
                  <a16:creationId xmlns:a16="http://schemas.microsoft.com/office/drawing/2014/main" id="{338B28A6-DBB6-499A-9175-D30CDBFB65D5}"/>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8" name="Freeform 8">
              <a:extLst>
                <a:ext uri="{FF2B5EF4-FFF2-40B4-BE49-F238E27FC236}">
                  <a16:creationId xmlns:a16="http://schemas.microsoft.com/office/drawing/2014/main" id="{B4F42473-3AD2-48CF-9DF2-688A050792D6}"/>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9" name="Freeform 9">
              <a:extLst>
                <a:ext uri="{FF2B5EF4-FFF2-40B4-BE49-F238E27FC236}">
                  <a16:creationId xmlns:a16="http://schemas.microsoft.com/office/drawing/2014/main" id="{4CFCC169-6EE2-4286-8FE4-D99450A4434D}"/>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0" name="Freeform 10">
              <a:extLst>
                <a:ext uri="{FF2B5EF4-FFF2-40B4-BE49-F238E27FC236}">
                  <a16:creationId xmlns:a16="http://schemas.microsoft.com/office/drawing/2014/main" id="{9D240A6C-65D8-4404-BD21-34BFC830B98A}"/>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1" name="Freeform 11">
              <a:extLst>
                <a:ext uri="{FF2B5EF4-FFF2-40B4-BE49-F238E27FC236}">
                  <a16:creationId xmlns:a16="http://schemas.microsoft.com/office/drawing/2014/main" id="{D2693798-E801-4A01-899D-3526F4E67924}"/>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2" name="Freeform 12">
              <a:extLst>
                <a:ext uri="{FF2B5EF4-FFF2-40B4-BE49-F238E27FC236}">
                  <a16:creationId xmlns:a16="http://schemas.microsoft.com/office/drawing/2014/main" id="{285079AC-870B-48A5-93B9-BCEBA2C1494A}"/>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3" name="Freeform 13">
              <a:extLst>
                <a:ext uri="{FF2B5EF4-FFF2-40B4-BE49-F238E27FC236}">
                  <a16:creationId xmlns:a16="http://schemas.microsoft.com/office/drawing/2014/main" id="{999F3F9A-C895-4189-8520-0793CCCD0BFA}"/>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4" name="Freeform 14">
              <a:extLst>
                <a:ext uri="{FF2B5EF4-FFF2-40B4-BE49-F238E27FC236}">
                  <a16:creationId xmlns:a16="http://schemas.microsoft.com/office/drawing/2014/main" id="{5161D696-7B40-4240-8A0E-23B94BADBCDC}"/>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5" name="Freeform 15">
              <a:extLst>
                <a:ext uri="{FF2B5EF4-FFF2-40B4-BE49-F238E27FC236}">
                  <a16:creationId xmlns:a16="http://schemas.microsoft.com/office/drawing/2014/main" id="{4C75893E-D358-44AC-A3CF-2EED9778A456}"/>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6" name="Freeform 16">
              <a:extLst>
                <a:ext uri="{FF2B5EF4-FFF2-40B4-BE49-F238E27FC236}">
                  <a16:creationId xmlns:a16="http://schemas.microsoft.com/office/drawing/2014/main" id="{7637E8F0-D81C-476F-8F8E-D9920CB899EE}"/>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7" name="Freeform 17">
              <a:extLst>
                <a:ext uri="{FF2B5EF4-FFF2-40B4-BE49-F238E27FC236}">
                  <a16:creationId xmlns:a16="http://schemas.microsoft.com/office/drawing/2014/main" id="{871A423F-334B-41DD-AB12-69F4222E2B48}"/>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8" name="Freeform 18">
              <a:extLst>
                <a:ext uri="{FF2B5EF4-FFF2-40B4-BE49-F238E27FC236}">
                  <a16:creationId xmlns:a16="http://schemas.microsoft.com/office/drawing/2014/main" id="{F58C111E-E1E0-495A-B19E-19C23BC04A4D}"/>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9" name="Freeform 19">
              <a:extLst>
                <a:ext uri="{FF2B5EF4-FFF2-40B4-BE49-F238E27FC236}">
                  <a16:creationId xmlns:a16="http://schemas.microsoft.com/office/drawing/2014/main" id="{C13C60D4-33A1-4116-A310-C2D5DDC4EEC0}"/>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0" name="Freeform 20">
              <a:extLst>
                <a:ext uri="{FF2B5EF4-FFF2-40B4-BE49-F238E27FC236}">
                  <a16:creationId xmlns:a16="http://schemas.microsoft.com/office/drawing/2014/main" id="{A48538EB-0D4D-49B9-BDCF-9D922353F70E}"/>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1" name="Rectangle 21">
              <a:extLst>
                <a:ext uri="{FF2B5EF4-FFF2-40B4-BE49-F238E27FC236}">
                  <a16:creationId xmlns:a16="http://schemas.microsoft.com/office/drawing/2014/main" id="{1487FAD7-88D3-4A87-99A7-7B072B555F45}"/>
                </a:ext>
              </a:extLst>
            </p:cNvPr>
            <p:cNvSpPr>
              <a:spLocks noChangeArrowheads="1"/>
            </p:cNvSpPr>
            <p:nvPr userDrawn="1"/>
          </p:nvSpPr>
          <p:spPr bwMode="auto">
            <a:xfrm>
              <a:off x="3108" y="2653"/>
              <a:ext cx="1477" cy="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2" name="Freeform 22">
              <a:extLst>
                <a:ext uri="{FF2B5EF4-FFF2-40B4-BE49-F238E27FC236}">
                  <a16:creationId xmlns:a16="http://schemas.microsoft.com/office/drawing/2014/main" id="{8914B577-98F3-43EF-BC4A-E7588E200C3D}"/>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3" name="Freeform 23">
              <a:extLst>
                <a:ext uri="{FF2B5EF4-FFF2-40B4-BE49-F238E27FC236}">
                  <a16:creationId xmlns:a16="http://schemas.microsoft.com/office/drawing/2014/main" id="{B5308D54-22FE-4DA7-BC01-ED460072EFA8}"/>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4" name="Freeform 24">
              <a:extLst>
                <a:ext uri="{FF2B5EF4-FFF2-40B4-BE49-F238E27FC236}">
                  <a16:creationId xmlns:a16="http://schemas.microsoft.com/office/drawing/2014/main" id="{3A60EE4F-D706-499A-8872-B156049D5B97}"/>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5" name="Freeform 25">
              <a:extLst>
                <a:ext uri="{FF2B5EF4-FFF2-40B4-BE49-F238E27FC236}">
                  <a16:creationId xmlns:a16="http://schemas.microsoft.com/office/drawing/2014/main" id="{3EAF6B99-79B4-43B1-842F-B1AFF0CC1E67}"/>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6" name="Freeform 26">
              <a:extLst>
                <a:ext uri="{FF2B5EF4-FFF2-40B4-BE49-F238E27FC236}">
                  <a16:creationId xmlns:a16="http://schemas.microsoft.com/office/drawing/2014/main" id="{6C79F926-94C7-4522-9614-397593F62EAC}"/>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7" name="Freeform 27">
              <a:extLst>
                <a:ext uri="{FF2B5EF4-FFF2-40B4-BE49-F238E27FC236}">
                  <a16:creationId xmlns:a16="http://schemas.microsoft.com/office/drawing/2014/main" id="{FDD151CA-6BF4-4036-98ED-05B831B530FD}"/>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8" name="Freeform 28">
              <a:extLst>
                <a:ext uri="{FF2B5EF4-FFF2-40B4-BE49-F238E27FC236}">
                  <a16:creationId xmlns:a16="http://schemas.microsoft.com/office/drawing/2014/main" id="{AB448DEB-E490-4038-8414-1A68B9109CC0}"/>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9" name="Freeform 29">
              <a:extLst>
                <a:ext uri="{FF2B5EF4-FFF2-40B4-BE49-F238E27FC236}">
                  <a16:creationId xmlns:a16="http://schemas.microsoft.com/office/drawing/2014/main" id="{524059C3-D356-4C34-9C06-DD896588BF75}"/>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0" name="Freeform 30">
              <a:extLst>
                <a:ext uri="{FF2B5EF4-FFF2-40B4-BE49-F238E27FC236}">
                  <a16:creationId xmlns:a16="http://schemas.microsoft.com/office/drawing/2014/main" id="{247D07C2-EC7B-4730-92FA-6B8D84B80D42}"/>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1" name="Freeform 31">
              <a:extLst>
                <a:ext uri="{FF2B5EF4-FFF2-40B4-BE49-F238E27FC236}">
                  <a16:creationId xmlns:a16="http://schemas.microsoft.com/office/drawing/2014/main" id="{5D6F08FA-2532-4558-9602-AF1744F99F15}"/>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2" name="Freeform 32">
              <a:extLst>
                <a:ext uri="{FF2B5EF4-FFF2-40B4-BE49-F238E27FC236}">
                  <a16:creationId xmlns:a16="http://schemas.microsoft.com/office/drawing/2014/main" id="{E685EBE7-869E-41B0-BCD8-FF537CBD5C59}"/>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3" name="Freeform 34">
              <a:extLst>
                <a:ext uri="{FF2B5EF4-FFF2-40B4-BE49-F238E27FC236}">
                  <a16:creationId xmlns:a16="http://schemas.microsoft.com/office/drawing/2014/main" id="{C3AB8B41-7BD9-44AA-B986-74D53C9AF3C3}"/>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4" name="Freeform 35">
              <a:extLst>
                <a:ext uri="{FF2B5EF4-FFF2-40B4-BE49-F238E27FC236}">
                  <a16:creationId xmlns:a16="http://schemas.microsoft.com/office/drawing/2014/main" id="{EDE8817E-73C2-4561-8428-03CCAFF40CF8}"/>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5" name="Freeform 36">
              <a:extLst>
                <a:ext uri="{FF2B5EF4-FFF2-40B4-BE49-F238E27FC236}">
                  <a16:creationId xmlns:a16="http://schemas.microsoft.com/office/drawing/2014/main" id="{AF8224B5-9A1C-4DFC-9A81-E5FD62FB5640}"/>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6" name="Freeform 37">
              <a:extLst>
                <a:ext uri="{FF2B5EF4-FFF2-40B4-BE49-F238E27FC236}">
                  <a16:creationId xmlns:a16="http://schemas.microsoft.com/office/drawing/2014/main" id="{1C2A9587-67A6-4716-977B-862BFA82E668}"/>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7" name="Freeform 38">
              <a:extLst>
                <a:ext uri="{FF2B5EF4-FFF2-40B4-BE49-F238E27FC236}">
                  <a16:creationId xmlns:a16="http://schemas.microsoft.com/office/drawing/2014/main" id="{495A0897-65A5-4410-A4A7-BD794D83CDC3}"/>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8" name="Freeform 39">
              <a:extLst>
                <a:ext uri="{FF2B5EF4-FFF2-40B4-BE49-F238E27FC236}">
                  <a16:creationId xmlns:a16="http://schemas.microsoft.com/office/drawing/2014/main" id="{7E97296E-EB49-46E9-8E93-4AA5F3E541C7}"/>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9" name="Freeform 40">
              <a:extLst>
                <a:ext uri="{FF2B5EF4-FFF2-40B4-BE49-F238E27FC236}">
                  <a16:creationId xmlns:a16="http://schemas.microsoft.com/office/drawing/2014/main" id="{2F3461FC-DD4F-4CA4-B2A8-7F4F566F61F9}"/>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0" name="Freeform 41">
              <a:extLst>
                <a:ext uri="{FF2B5EF4-FFF2-40B4-BE49-F238E27FC236}">
                  <a16:creationId xmlns:a16="http://schemas.microsoft.com/office/drawing/2014/main" id="{8908A0F4-A93F-4BE5-8463-B36A8039B586}"/>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1" name="Freeform 42">
              <a:extLst>
                <a:ext uri="{FF2B5EF4-FFF2-40B4-BE49-F238E27FC236}">
                  <a16:creationId xmlns:a16="http://schemas.microsoft.com/office/drawing/2014/main" id="{24D30A92-E7FF-424A-B0A9-AC7FE32E7708}"/>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2" name="Freeform 43">
              <a:extLst>
                <a:ext uri="{FF2B5EF4-FFF2-40B4-BE49-F238E27FC236}">
                  <a16:creationId xmlns:a16="http://schemas.microsoft.com/office/drawing/2014/main" id="{B2A95380-ABEE-40CA-BBE5-1E3411D8CDED}"/>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3" name="Freeform 44">
              <a:extLst>
                <a:ext uri="{FF2B5EF4-FFF2-40B4-BE49-F238E27FC236}">
                  <a16:creationId xmlns:a16="http://schemas.microsoft.com/office/drawing/2014/main" id="{25364CF1-47E1-42AA-B408-1241E63E8C4D}"/>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4" name="Freeform 45">
              <a:extLst>
                <a:ext uri="{FF2B5EF4-FFF2-40B4-BE49-F238E27FC236}">
                  <a16:creationId xmlns:a16="http://schemas.microsoft.com/office/drawing/2014/main" id="{722A9A6F-E73A-4E34-A53F-A559E043C3E1}"/>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5" name="Freeform 46">
              <a:extLst>
                <a:ext uri="{FF2B5EF4-FFF2-40B4-BE49-F238E27FC236}">
                  <a16:creationId xmlns:a16="http://schemas.microsoft.com/office/drawing/2014/main" id="{7DC776F1-D1BF-4756-9B11-A3922DD28A59}"/>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6" name="Freeform 47">
              <a:extLst>
                <a:ext uri="{FF2B5EF4-FFF2-40B4-BE49-F238E27FC236}">
                  <a16:creationId xmlns:a16="http://schemas.microsoft.com/office/drawing/2014/main" id="{F702349C-C6E4-46A5-8802-BB88DD4BE29E}"/>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7" name="Freeform 48">
              <a:extLst>
                <a:ext uri="{FF2B5EF4-FFF2-40B4-BE49-F238E27FC236}">
                  <a16:creationId xmlns:a16="http://schemas.microsoft.com/office/drawing/2014/main" id="{346BC6D5-9E5A-4B92-9611-F9D07EF48525}"/>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8" name="Freeform 49">
              <a:extLst>
                <a:ext uri="{FF2B5EF4-FFF2-40B4-BE49-F238E27FC236}">
                  <a16:creationId xmlns:a16="http://schemas.microsoft.com/office/drawing/2014/main" id="{2A9DF814-73D8-4894-8B96-23B40E6E9089}"/>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9" name="Freeform 50">
              <a:extLst>
                <a:ext uri="{FF2B5EF4-FFF2-40B4-BE49-F238E27FC236}">
                  <a16:creationId xmlns:a16="http://schemas.microsoft.com/office/drawing/2014/main" id="{58C1703B-88EC-4C9F-B827-837D126B61D6}"/>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0" name="Freeform 51">
              <a:extLst>
                <a:ext uri="{FF2B5EF4-FFF2-40B4-BE49-F238E27FC236}">
                  <a16:creationId xmlns:a16="http://schemas.microsoft.com/office/drawing/2014/main" id="{7589E396-ADCF-4596-8DE4-4379AFCE7E22}"/>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1" name="Freeform 52">
              <a:extLst>
                <a:ext uri="{FF2B5EF4-FFF2-40B4-BE49-F238E27FC236}">
                  <a16:creationId xmlns:a16="http://schemas.microsoft.com/office/drawing/2014/main" id="{C49FDA79-CF20-4CA4-9EC3-273E88B10C6B}"/>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2" name="Freeform 53">
              <a:extLst>
                <a:ext uri="{FF2B5EF4-FFF2-40B4-BE49-F238E27FC236}">
                  <a16:creationId xmlns:a16="http://schemas.microsoft.com/office/drawing/2014/main" id="{EAF66CB7-8F32-4F0C-B5A2-11A6143DA74B}"/>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3" name="Freeform 54">
              <a:extLst>
                <a:ext uri="{FF2B5EF4-FFF2-40B4-BE49-F238E27FC236}">
                  <a16:creationId xmlns:a16="http://schemas.microsoft.com/office/drawing/2014/main" id="{DD4F44F0-927E-4351-9C37-2EE63B71F04A}"/>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4" name="Freeform 55">
              <a:extLst>
                <a:ext uri="{FF2B5EF4-FFF2-40B4-BE49-F238E27FC236}">
                  <a16:creationId xmlns:a16="http://schemas.microsoft.com/office/drawing/2014/main" id="{92AC303A-678D-4707-A16F-2DA1A07D9D64}"/>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5" name="Freeform 56">
              <a:extLst>
                <a:ext uri="{FF2B5EF4-FFF2-40B4-BE49-F238E27FC236}">
                  <a16:creationId xmlns:a16="http://schemas.microsoft.com/office/drawing/2014/main" id="{4BCFC9F6-3BBE-4394-851E-3738C7D6EB4E}"/>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6" name="Freeform 57">
              <a:extLst>
                <a:ext uri="{FF2B5EF4-FFF2-40B4-BE49-F238E27FC236}">
                  <a16:creationId xmlns:a16="http://schemas.microsoft.com/office/drawing/2014/main" id="{D4997C90-4986-45C1-9DAC-A5D26B02F3BD}"/>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7" name="Freeform 58">
              <a:extLst>
                <a:ext uri="{FF2B5EF4-FFF2-40B4-BE49-F238E27FC236}">
                  <a16:creationId xmlns:a16="http://schemas.microsoft.com/office/drawing/2014/main" id="{ACC13E25-4EE3-4A63-B0AF-2162BB78ECBF}"/>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8" name="Freeform 59">
              <a:extLst>
                <a:ext uri="{FF2B5EF4-FFF2-40B4-BE49-F238E27FC236}">
                  <a16:creationId xmlns:a16="http://schemas.microsoft.com/office/drawing/2014/main" id="{87AA0A80-577E-43A6-B738-0BAFE7F7B4EA}"/>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9" name="Freeform 60">
              <a:extLst>
                <a:ext uri="{FF2B5EF4-FFF2-40B4-BE49-F238E27FC236}">
                  <a16:creationId xmlns:a16="http://schemas.microsoft.com/office/drawing/2014/main" id="{3DBFF628-46A4-41BD-9FA9-3D4418E866E5}"/>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0" name="Freeform 61">
              <a:extLst>
                <a:ext uri="{FF2B5EF4-FFF2-40B4-BE49-F238E27FC236}">
                  <a16:creationId xmlns:a16="http://schemas.microsoft.com/office/drawing/2014/main" id="{D6413240-42B4-45DB-BBA2-56A1CDBD3C5B}"/>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1" name="Freeform 62">
              <a:extLst>
                <a:ext uri="{FF2B5EF4-FFF2-40B4-BE49-F238E27FC236}">
                  <a16:creationId xmlns:a16="http://schemas.microsoft.com/office/drawing/2014/main" id="{8AAB2B20-3978-4858-9836-C1351201A6F9}"/>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grpSp>
      <p:sp>
        <p:nvSpPr>
          <p:cNvPr id="67" name="Freeform: Shape 66">
            <a:extLst>
              <a:ext uri="{FF2B5EF4-FFF2-40B4-BE49-F238E27FC236}">
                <a16:creationId xmlns:a16="http://schemas.microsoft.com/office/drawing/2014/main" id="{44E114E6-BD85-4C72-BAB6-6A2A343DA8D5}"/>
              </a:ext>
            </a:extLst>
          </p:cNvPr>
          <p:cNvSpPr/>
          <p:nvPr userDrawn="1"/>
        </p:nvSpPr>
        <p:spPr>
          <a:xfrm>
            <a:off x="6272240" y="1030147"/>
            <a:ext cx="5919758" cy="5825419"/>
          </a:xfrm>
          <a:custGeom>
            <a:avLst/>
            <a:gdLst>
              <a:gd name="connsiteX0" fmla="*/ 5919758 w 5919758"/>
              <a:gd name="connsiteY0" fmla="*/ 0 h 5825419"/>
              <a:gd name="connsiteX1" fmla="*/ 5919758 w 5919758"/>
              <a:gd name="connsiteY1" fmla="*/ 5825419 h 5825419"/>
              <a:gd name="connsiteX2" fmla="*/ 1120273 w 5919758"/>
              <a:gd name="connsiteY2" fmla="*/ 5825419 h 5825419"/>
              <a:gd name="connsiteX3" fmla="*/ 0 w 5919758"/>
              <a:gd name="connsiteY3" fmla="*/ 1588036 h 5825419"/>
            </a:gdLst>
            <a:ahLst/>
            <a:cxnLst>
              <a:cxn ang="0">
                <a:pos x="connsiteX0" y="connsiteY0"/>
              </a:cxn>
              <a:cxn ang="0">
                <a:pos x="connsiteX1" y="connsiteY1"/>
              </a:cxn>
              <a:cxn ang="0">
                <a:pos x="connsiteX2" y="connsiteY2"/>
              </a:cxn>
              <a:cxn ang="0">
                <a:pos x="connsiteX3" y="connsiteY3"/>
              </a:cxn>
            </a:cxnLst>
            <a:rect l="l" t="t" r="r" b="b"/>
            <a:pathLst>
              <a:path w="5919758" h="5825419">
                <a:moveTo>
                  <a:pt x="5919758" y="0"/>
                </a:moveTo>
                <a:lnTo>
                  <a:pt x="5919758" y="5825419"/>
                </a:lnTo>
                <a:lnTo>
                  <a:pt x="1120273" y="5825419"/>
                </a:lnTo>
                <a:lnTo>
                  <a:pt x="0" y="1588036"/>
                </a:lnTo>
                <a:close/>
              </a:path>
            </a:pathLst>
          </a:custGeom>
          <a:blipFill dpi="0" rotWithShape="1">
            <a:blip r:embed="rId2" cstate="screen">
              <a:extLst>
                <a:ext uri="{28A0092B-C50C-407E-A947-70E740481C1C}">
                  <a14:useLocalDpi xmlns:a14="http://schemas.microsoft.com/office/drawing/2010/main"/>
                </a:ext>
              </a:extLst>
            </a:blip>
            <a:srcRect/>
            <a:stretch>
              <a:fillRect l="-32409" t="-42275" r="-52944" b="-43075"/>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133" name="Text Placeholder 140">
            <a:extLst>
              <a:ext uri="{FF2B5EF4-FFF2-40B4-BE49-F238E27FC236}">
                <a16:creationId xmlns:a16="http://schemas.microsoft.com/office/drawing/2014/main" id="{3156ADEC-0272-4274-9765-6F13B085BBDE}"/>
              </a:ext>
            </a:extLst>
          </p:cNvPr>
          <p:cNvSpPr>
            <a:spLocks noGrp="1"/>
          </p:cNvSpPr>
          <p:nvPr>
            <p:ph type="body" sz="quarter" idx="17" hasCustomPrompt="1"/>
          </p:nvPr>
        </p:nvSpPr>
        <p:spPr>
          <a:xfrm>
            <a:off x="500062" y="5394937"/>
            <a:ext cx="4772203" cy="707231"/>
          </a:xfrm>
        </p:spPr>
        <p:txBody>
          <a:bodyPr>
            <a:normAutofit/>
          </a:bodyPr>
          <a:lstStyle>
            <a:lvl1pPr>
              <a:spcBef>
                <a:spcPts val="0"/>
              </a:spcBef>
              <a:spcAft>
                <a:spcPts val="600"/>
              </a:spcAft>
              <a:defRPr sz="1600" b="1">
                <a:solidFill>
                  <a:schemeClr val="tx2"/>
                </a:solidFill>
              </a:defRPr>
            </a:lvl1pPr>
            <a:lvl2pPr marL="0" indent="0">
              <a:spcBef>
                <a:spcPts val="0"/>
              </a:spcBef>
              <a:buNone/>
              <a:defRPr sz="1600">
                <a:solidFill>
                  <a:schemeClr val="tx2"/>
                </a:solidFill>
              </a:defRPr>
            </a:lvl2pPr>
            <a:lvl3pPr marL="0" indent="0">
              <a:spcBef>
                <a:spcPts val="0"/>
              </a:spcBef>
              <a:buNone/>
              <a:defRPr sz="1600" b="0">
                <a:solidFill>
                  <a:schemeClr val="tx2"/>
                </a:solidFill>
              </a:defRPr>
            </a:lvl3pPr>
            <a:lvl4pPr>
              <a:spcBef>
                <a:spcPts val="0"/>
              </a:spcBef>
              <a:defRPr sz="1600" b="0">
                <a:solidFill>
                  <a:schemeClr val="tx2"/>
                </a:solidFill>
              </a:defRPr>
            </a:lvl4pPr>
            <a:lvl5pPr>
              <a:spcBef>
                <a:spcPts val="0"/>
              </a:spcBef>
              <a:defRPr sz="1600" b="0">
                <a:solidFill>
                  <a:schemeClr val="tx2"/>
                </a:solidFill>
              </a:defRPr>
            </a:lvl5pPr>
            <a:lvl6pPr>
              <a:spcBef>
                <a:spcPts val="0"/>
              </a:spcBef>
              <a:defRPr sz="1600" b="0">
                <a:solidFill>
                  <a:schemeClr val="tx2"/>
                </a:solidFill>
              </a:defRPr>
            </a:lvl6pPr>
            <a:lvl7pPr>
              <a:spcBef>
                <a:spcPts val="0"/>
              </a:spcBef>
              <a:defRPr sz="1600" b="0">
                <a:solidFill>
                  <a:schemeClr val="tx2"/>
                </a:solidFill>
              </a:defRPr>
            </a:lvl7pPr>
            <a:lvl8pPr>
              <a:spcBef>
                <a:spcPts val="0"/>
              </a:spcBef>
              <a:defRPr sz="1600">
                <a:solidFill>
                  <a:schemeClr val="tx2"/>
                </a:solidFill>
              </a:defRPr>
            </a:lvl8pPr>
            <a:lvl9pPr>
              <a:spcBef>
                <a:spcPts val="0"/>
              </a:spcBef>
              <a:defRPr sz="1600">
                <a:solidFill>
                  <a:schemeClr val="tx2"/>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66" name="Text Placeholder 135">
            <a:extLst>
              <a:ext uri="{FF2B5EF4-FFF2-40B4-BE49-F238E27FC236}">
                <a16:creationId xmlns:a16="http://schemas.microsoft.com/office/drawing/2014/main" id="{13892CA3-1F3C-40B3-9F82-3B2099571FB1}"/>
              </a:ext>
            </a:extLst>
          </p:cNvPr>
          <p:cNvSpPr>
            <a:spLocks noGrp="1"/>
          </p:cNvSpPr>
          <p:nvPr>
            <p:ph type="body" sz="quarter" idx="16" hasCustomPrompt="1"/>
          </p:nvPr>
        </p:nvSpPr>
        <p:spPr>
          <a:xfrm>
            <a:off x="607255" y="5338960"/>
            <a:ext cx="288000" cy="10800"/>
          </a:xfrm>
          <a:solidFill>
            <a:schemeClr val="tx2"/>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Tree>
    <p:extLst>
      <p:ext uri="{BB962C8B-B14F-4D97-AF65-F5344CB8AC3E}">
        <p14:creationId xmlns:p14="http://schemas.microsoft.com/office/powerpoint/2010/main" val="2501475132"/>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preserve="1" userDrawn="1">
  <p:cSld name="Title Slide B-Structure">
    <p:spTree>
      <p:nvGrpSpPr>
        <p:cNvPr id="1" name=""/>
        <p:cNvGrpSpPr/>
        <p:nvPr/>
      </p:nvGrpSpPr>
      <p:grpSpPr>
        <a:xfrm>
          <a:off x="0" y="0"/>
          <a:ext cx="0" cy="0"/>
          <a:chOff x="0" y="0"/>
          <a:chExt cx="0" cy="0"/>
        </a:xfrm>
      </p:grpSpPr>
      <p:sp>
        <p:nvSpPr>
          <p:cNvPr id="71" name="Rectangle 70">
            <a:extLst>
              <a:ext uri="{FF2B5EF4-FFF2-40B4-BE49-F238E27FC236}">
                <a16:creationId xmlns:a16="http://schemas.microsoft.com/office/drawing/2014/main" id="{890DF213-662F-4F0F-AF3A-12E90D6AB403}"/>
              </a:ext>
            </a:extLst>
          </p:cNvPr>
          <p:cNvSpPr/>
          <p:nvPr userDrawn="1"/>
        </p:nvSpPr>
        <p:spPr>
          <a:xfrm>
            <a:off x="-1" y="-1"/>
            <a:ext cx="12204001" cy="685800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4772203"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600"/>
              </a:spcAft>
              <a:buNone/>
              <a:defRPr sz="3800" b="1">
                <a:solidFill>
                  <a:schemeClr val="tx2"/>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title</a:t>
            </a:r>
          </a:p>
          <a:p>
            <a:pPr lvl="1"/>
            <a:r>
              <a:rPr lang="en-AU" noProof="0" dirty="0"/>
              <a:t>Two</a:t>
            </a:r>
          </a:p>
          <a:p>
            <a:pPr lvl="2"/>
            <a:r>
              <a:rPr lang="en-AU" noProof="0" dirty="0"/>
              <a:t>Three</a:t>
            </a:r>
          </a:p>
          <a:p>
            <a:pPr lvl="8"/>
            <a:r>
              <a:rPr lang="en-AU" noProof="0" dirty="0"/>
              <a:t>four</a:t>
            </a:r>
          </a:p>
        </p:txBody>
      </p:sp>
      <p:grpSp>
        <p:nvGrpSpPr>
          <p:cNvPr id="70" name="Group 4">
            <a:extLst>
              <a:ext uri="{FF2B5EF4-FFF2-40B4-BE49-F238E27FC236}">
                <a16:creationId xmlns:a16="http://schemas.microsoft.com/office/drawing/2014/main" id="{3AFBB0F5-5EB0-405F-9812-3F6111C207C6}"/>
              </a:ext>
            </a:extLst>
          </p:cNvPr>
          <p:cNvGrpSpPr>
            <a:grpSpLocks noChangeAspect="1"/>
          </p:cNvGrpSpPr>
          <p:nvPr userDrawn="1"/>
        </p:nvGrpSpPr>
        <p:grpSpPr bwMode="auto">
          <a:xfrm>
            <a:off x="607255" y="616633"/>
            <a:ext cx="1440000" cy="1443689"/>
            <a:chOff x="2864" y="1181"/>
            <a:chExt cx="1952" cy="1957"/>
          </a:xfrm>
        </p:grpSpPr>
        <p:sp>
          <p:nvSpPr>
            <p:cNvPr id="72" name="AutoShape 3">
              <a:extLst>
                <a:ext uri="{FF2B5EF4-FFF2-40B4-BE49-F238E27FC236}">
                  <a16:creationId xmlns:a16="http://schemas.microsoft.com/office/drawing/2014/main" id="{EE348DCA-F65E-472C-8E94-01A3FE818BC6}"/>
                </a:ext>
              </a:extLst>
            </p:cNvPr>
            <p:cNvSpPr>
              <a:spLocks noChangeAspect="1" noChangeArrowheads="1" noTextEdit="1"/>
            </p:cNvSpPr>
            <p:nvPr userDrawn="1"/>
          </p:nvSpPr>
          <p:spPr bwMode="auto">
            <a:xfrm>
              <a:off x="2864" y="1182"/>
              <a:ext cx="1952" cy="19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3" name="Rectangle 5">
              <a:extLst>
                <a:ext uri="{FF2B5EF4-FFF2-40B4-BE49-F238E27FC236}">
                  <a16:creationId xmlns:a16="http://schemas.microsoft.com/office/drawing/2014/main" id="{43ED83A1-CC4D-42EA-8ABE-37ED66A6485E}"/>
                </a:ext>
              </a:extLst>
            </p:cNvPr>
            <p:cNvSpPr>
              <a:spLocks noChangeArrowheads="1"/>
            </p:cNvSpPr>
            <p:nvPr userDrawn="1"/>
          </p:nvSpPr>
          <p:spPr bwMode="auto">
            <a:xfrm>
              <a:off x="2865" y="1181"/>
              <a:ext cx="1950" cy="1957"/>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6" name="Freeform 6">
              <a:extLst>
                <a:ext uri="{FF2B5EF4-FFF2-40B4-BE49-F238E27FC236}">
                  <a16:creationId xmlns:a16="http://schemas.microsoft.com/office/drawing/2014/main" id="{C14D3AFF-4015-4ADB-AB21-B4EADD0CA395}"/>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7" name="Freeform 7">
              <a:extLst>
                <a:ext uri="{FF2B5EF4-FFF2-40B4-BE49-F238E27FC236}">
                  <a16:creationId xmlns:a16="http://schemas.microsoft.com/office/drawing/2014/main" id="{338B28A6-DBB6-499A-9175-D30CDBFB65D5}"/>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8" name="Freeform 8">
              <a:extLst>
                <a:ext uri="{FF2B5EF4-FFF2-40B4-BE49-F238E27FC236}">
                  <a16:creationId xmlns:a16="http://schemas.microsoft.com/office/drawing/2014/main" id="{B4F42473-3AD2-48CF-9DF2-688A050792D6}"/>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9" name="Freeform 9">
              <a:extLst>
                <a:ext uri="{FF2B5EF4-FFF2-40B4-BE49-F238E27FC236}">
                  <a16:creationId xmlns:a16="http://schemas.microsoft.com/office/drawing/2014/main" id="{4CFCC169-6EE2-4286-8FE4-D99450A4434D}"/>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0" name="Freeform 10">
              <a:extLst>
                <a:ext uri="{FF2B5EF4-FFF2-40B4-BE49-F238E27FC236}">
                  <a16:creationId xmlns:a16="http://schemas.microsoft.com/office/drawing/2014/main" id="{9D240A6C-65D8-4404-BD21-34BFC830B98A}"/>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1" name="Freeform 11">
              <a:extLst>
                <a:ext uri="{FF2B5EF4-FFF2-40B4-BE49-F238E27FC236}">
                  <a16:creationId xmlns:a16="http://schemas.microsoft.com/office/drawing/2014/main" id="{D2693798-E801-4A01-899D-3526F4E67924}"/>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2" name="Freeform 12">
              <a:extLst>
                <a:ext uri="{FF2B5EF4-FFF2-40B4-BE49-F238E27FC236}">
                  <a16:creationId xmlns:a16="http://schemas.microsoft.com/office/drawing/2014/main" id="{285079AC-870B-48A5-93B9-BCEBA2C1494A}"/>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3" name="Freeform 13">
              <a:extLst>
                <a:ext uri="{FF2B5EF4-FFF2-40B4-BE49-F238E27FC236}">
                  <a16:creationId xmlns:a16="http://schemas.microsoft.com/office/drawing/2014/main" id="{999F3F9A-C895-4189-8520-0793CCCD0BFA}"/>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4" name="Freeform 14">
              <a:extLst>
                <a:ext uri="{FF2B5EF4-FFF2-40B4-BE49-F238E27FC236}">
                  <a16:creationId xmlns:a16="http://schemas.microsoft.com/office/drawing/2014/main" id="{5161D696-7B40-4240-8A0E-23B94BADBCDC}"/>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5" name="Freeform 15">
              <a:extLst>
                <a:ext uri="{FF2B5EF4-FFF2-40B4-BE49-F238E27FC236}">
                  <a16:creationId xmlns:a16="http://schemas.microsoft.com/office/drawing/2014/main" id="{4C75893E-D358-44AC-A3CF-2EED9778A456}"/>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6" name="Freeform 16">
              <a:extLst>
                <a:ext uri="{FF2B5EF4-FFF2-40B4-BE49-F238E27FC236}">
                  <a16:creationId xmlns:a16="http://schemas.microsoft.com/office/drawing/2014/main" id="{7637E8F0-D81C-476F-8F8E-D9920CB899EE}"/>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7" name="Freeform 17">
              <a:extLst>
                <a:ext uri="{FF2B5EF4-FFF2-40B4-BE49-F238E27FC236}">
                  <a16:creationId xmlns:a16="http://schemas.microsoft.com/office/drawing/2014/main" id="{871A423F-334B-41DD-AB12-69F4222E2B48}"/>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8" name="Freeform 18">
              <a:extLst>
                <a:ext uri="{FF2B5EF4-FFF2-40B4-BE49-F238E27FC236}">
                  <a16:creationId xmlns:a16="http://schemas.microsoft.com/office/drawing/2014/main" id="{F58C111E-E1E0-495A-B19E-19C23BC04A4D}"/>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9" name="Freeform 19">
              <a:extLst>
                <a:ext uri="{FF2B5EF4-FFF2-40B4-BE49-F238E27FC236}">
                  <a16:creationId xmlns:a16="http://schemas.microsoft.com/office/drawing/2014/main" id="{C13C60D4-33A1-4116-A310-C2D5DDC4EEC0}"/>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0" name="Freeform 20">
              <a:extLst>
                <a:ext uri="{FF2B5EF4-FFF2-40B4-BE49-F238E27FC236}">
                  <a16:creationId xmlns:a16="http://schemas.microsoft.com/office/drawing/2014/main" id="{A48538EB-0D4D-49B9-BDCF-9D922353F70E}"/>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1" name="Rectangle 21">
              <a:extLst>
                <a:ext uri="{FF2B5EF4-FFF2-40B4-BE49-F238E27FC236}">
                  <a16:creationId xmlns:a16="http://schemas.microsoft.com/office/drawing/2014/main" id="{1487FAD7-88D3-4A87-99A7-7B072B555F45}"/>
                </a:ext>
              </a:extLst>
            </p:cNvPr>
            <p:cNvSpPr>
              <a:spLocks noChangeArrowheads="1"/>
            </p:cNvSpPr>
            <p:nvPr userDrawn="1"/>
          </p:nvSpPr>
          <p:spPr bwMode="auto">
            <a:xfrm>
              <a:off x="3108" y="2653"/>
              <a:ext cx="1477" cy="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2" name="Freeform 22">
              <a:extLst>
                <a:ext uri="{FF2B5EF4-FFF2-40B4-BE49-F238E27FC236}">
                  <a16:creationId xmlns:a16="http://schemas.microsoft.com/office/drawing/2014/main" id="{8914B577-98F3-43EF-BC4A-E7588E200C3D}"/>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3" name="Freeform 23">
              <a:extLst>
                <a:ext uri="{FF2B5EF4-FFF2-40B4-BE49-F238E27FC236}">
                  <a16:creationId xmlns:a16="http://schemas.microsoft.com/office/drawing/2014/main" id="{B5308D54-22FE-4DA7-BC01-ED460072EFA8}"/>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4" name="Freeform 24">
              <a:extLst>
                <a:ext uri="{FF2B5EF4-FFF2-40B4-BE49-F238E27FC236}">
                  <a16:creationId xmlns:a16="http://schemas.microsoft.com/office/drawing/2014/main" id="{3A60EE4F-D706-499A-8872-B156049D5B97}"/>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5" name="Freeform 25">
              <a:extLst>
                <a:ext uri="{FF2B5EF4-FFF2-40B4-BE49-F238E27FC236}">
                  <a16:creationId xmlns:a16="http://schemas.microsoft.com/office/drawing/2014/main" id="{3EAF6B99-79B4-43B1-842F-B1AFF0CC1E67}"/>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6" name="Freeform 26">
              <a:extLst>
                <a:ext uri="{FF2B5EF4-FFF2-40B4-BE49-F238E27FC236}">
                  <a16:creationId xmlns:a16="http://schemas.microsoft.com/office/drawing/2014/main" id="{6C79F926-94C7-4522-9614-397593F62EAC}"/>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7" name="Freeform 27">
              <a:extLst>
                <a:ext uri="{FF2B5EF4-FFF2-40B4-BE49-F238E27FC236}">
                  <a16:creationId xmlns:a16="http://schemas.microsoft.com/office/drawing/2014/main" id="{FDD151CA-6BF4-4036-98ED-05B831B530FD}"/>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8" name="Freeform 28">
              <a:extLst>
                <a:ext uri="{FF2B5EF4-FFF2-40B4-BE49-F238E27FC236}">
                  <a16:creationId xmlns:a16="http://schemas.microsoft.com/office/drawing/2014/main" id="{AB448DEB-E490-4038-8414-1A68B9109CC0}"/>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9" name="Freeform 29">
              <a:extLst>
                <a:ext uri="{FF2B5EF4-FFF2-40B4-BE49-F238E27FC236}">
                  <a16:creationId xmlns:a16="http://schemas.microsoft.com/office/drawing/2014/main" id="{524059C3-D356-4C34-9C06-DD896588BF75}"/>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0" name="Freeform 30">
              <a:extLst>
                <a:ext uri="{FF2B5EF4-FFF2-40B4-BE49-F238E27FC236}">
                  <a16:creationId xmlns:a16="http://schemas.microsoft.com/office/drawing/2014/main" id="{247D07C2-EC7B-4730-92FA-6B8D84B80D42}"/>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1" name="Freeform 31">
              <a:extLst>
                <a:ext uri="{FF2B5EF4-FFF2-40B4-BE49-F238E27FC236}">
                  <a16:creationId xmlns:a16="http://schemas.microsoft.com/office/drawing/2014/main" id="{5D6F08FA-2532-4558-9602-AF1744F99F15}"/>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2" name="Freeform 32">
              <a:extLst>
                <a:ext uri="{FF2B5EF4-FFF2-40B4-BE49-F238E27FC236}">
                  <a16:creationId xmlns:a16="http://schemas.microsoft.com/office/drawing/2014/main" id="{E685EBE7-869E-41B0-BCD8-FF537CBD5C59}"/>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3" name="Freeform 34">
              <a:extLst>
                <a:ext uri="{FF2B5EF4-FFF2-40B4-BE49-F238E27FC236}">
                  <a16:creationId xmlns:a16="http://schemas.microsoft.com/office/drawing/2014/main" id="{C3AB8B41-7BD9-44AA-B986-74D53C9AF3C3}"/>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4" name="Freeform 35">
              <a:extLst>
                <a:ext uri="{FF2B5EF4-FFF2-40B4-BE49-F238E27FC236}">
                  <a16:creationId xmlns:a16="http://schemas.microsoft.com/office/drawing/2014/main" id="{EDE8817E-73C2-4561-8428-03CCAFF40CF8}"/>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5" name="Freeform 36">
              <a:extLst>
                <a:ext uri="{FF2B5EF4-FFF2-40B4-BE49-F238E27FC236}">
                  <a16:creationId xmlns:a16="http://schemas.microsoft.com/office/drawing/2014/main" id="{AF8224B5-9A1C-4DFC-9A81-E5FD62FB5640}"/>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6" name="Freeform 37">
              <a:extLst>
                <a:ext uri="{FF2B5EF4-FFF2-40B4-BE49-F238E27FC236}">
                  <a16:creationId xmlns:a16="http://schemas.microsoft.com/office/drawing/2014/main" id="{1C2A9587-67A6-4716-977B-862BFA82E668}"/>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7" name="Freeform 38">
              <a:extLst>
                <a:ext uri="{FF2B5EF4-FFF2-40B4-BE49-F238E27FC236}">
                  <a16:creationId xmlns:a16="http://schemas.microsoft.com/office/drawing/2014/main" id="{495A0897-65A5-4410-A4A7-BD794D83CDC3}"/>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8" name="Freeform 39">
              <a:extLst>
                <a:ext uri="{FF2B5EF4-FFF2-40B4-BE49-F238E27FC236}">
                  <a16:creationId xmlns:a16="http://schemas.microsoft.com/office/drawing/2014/main" id="{7E97296E-EB49-46E9-8E93-4AA5F3E541C7}"/>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9" name="Freeform 40">
              <a:extLst>
                <a:ext uri="{FF2B5EF4-FFF2-40B4-BE49-F238E27FC236}">
                  <a16:creationId xmlns:a16="http://schemas.microsoft.com/office/drawing/2014/main" id="{2F3461FC-DD4F-4CA4-B2A8-7F4F566F61F9}"/>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0" name="Freeform 41">
              <a:extLst>
                <a:ext uri="{FF2B5EF4-FFF2-40B4-BE49-F238E27FC236}">
                  <a16:creationId xmlns:a16="http://schemas.microsoft.com/office/drawing/2014/main" id="{8908A0F4-A93F-4BE5-8463-B36A8039B586}"/>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1" name="Freeform 42">
              <a:extLst>
                <a:ext uri="{FF2B5EF4-FFF2-40B4-BE49-F238E27FC236}">
                  <a16:creationId xmlns:a16="http://schemas.microsoft.com/office/drawing/2014/main" id="{24D30A92-E7FF-424A-B0A9-AC7FE32E7708}"/>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2" name="Freeform 43">
              <a:extLst>
                <a:ext uri="{FF2B5EF4-FFF2-40B4-BE49-F238E27FC236}">
                  <a16:creationId xmlns:a16="http://schemas.microsoft.com/office/drawing/2014/main" id="{B2A95380-ABEE-40CA-BBE5-1E3411D8CDED}"/>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3" name="Freeform 44">
              <a:extLst>
                <a:ext uri="{FF2B5EF4-FFF2-40B4-BE49-F238E27FC236}">
                  <a16:creationId xmlns:a16="http://schemas.microsoft.com/office/drawing/2014/main" id="{25364CF1-47E1-42AA-B408-1241E63E8C4D}"/>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4" name="Freeform 45">
              <a:extLst>
                <a:ext uri="{FF2B5EF4-FFF2-40B4-BE49-F238E27FC236}">
                  <a16:creationId xmlns:a16="http://schemas.microsoft.com/office/drawing/2014/main" id="{722A9A6F-E73A-4E34-A53F-A559E043C3E1}"/>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5" name="Freeform 46">
              <a:extLst>
                <a:ext uri="{FF2B5EF4-FFF2-40B4-BE49-F238E27FC236}">
                  <a16:creationId xmlns:a16="http://schemas.microsoft.com/office/drawing/2014/main" id="{7DC776F1-D1BF-4756-9B11-A3922DD28A59}"/>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6" name="Freeform 47">
              <a:extLst>
                <a:ext uri="{FF2B5EF4-FFF2-40B4-BE49-F238E27FC236}">
                  <a16:creationId xmlns:a16="http://schemas.microsoft.com/office/drawing/2014/main" id="{F702349C-C6E4-46A5-8802-BB88DD4BE29E}"/>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7" name="Freeform 48">
              <a:extLst>
                <a:ext uri="{FF2B5EF4-FFF2-40B4-BE49-F238E27FC236}">
                  <a16:creationId xmlns:a16="http://schemas.microsoft.com/office/drawing/2014/main" id="{346BC6D5-9E5A-4B92-9611-F9D07EF48525}"/>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8" name="Freeform 49">
              <a:extLst>
                <a:ext uri="{FF2B5EF4-FFF2-40B4-BE49-F238E27FC236}">
                  <a16:creationId xmlns:a16="http://schemas.microsoft.com/office/drawing/2014/main" id="{2A9DF814-73D8-4894-8B96-23B40E6E9089}"/>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9" name="Freeform 50">
              <a:extLst>
                <a:ext uri="{FF2B5EF4-FFF2-40B4-BE49-F238E27FC236}">
                  <a16:creationId xmlns:a16="http://schemas.microsoft.com/office/drawing/2014/main" id="{58C1703B-88EC-4C9F-B827-837D126B61D6}"/>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0" name="Freeform 51">
              <a:extLst>
                <a:ext uri="{FF2B5EF4-FFF2-40B4-BE49-F238E27FC236}">
                  <a16:creationId xmlns:a16="http://schemas.microsoft.com/office/drawing/2014/main" id="{7589E396-ADCF-4596-8DE4-4379AFCE7E22}"/>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1" name="Freeform 52">
              <a:extLst>
                <a:ext uri="{FF2B5EF4-FFF2-40B4-BE49-F238E27FC236}">
                  <a16:creationId xmlns:a16="http://schemas.microsoft.com/office/drawing/2014/main" id="{C49FDA79-CF20-4CA4-9EC3-273E88B10C6B}"/>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2" name="Freeform 53">
              <a:extLst>
                <a:ext uri="{FF2B5EF4-FFF2-40B4-BE49-F238E27FC236}">
                  <a16:creationId xmlns:a16="http://schemas.microsoft.com/office/drawing/2014/main" id="{EAF66CB7-8F32-4F0C-B5A2-11A6143DA74B}"/>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3" name="Freeform 54">
              <a:extLst>
                <a:ext uri="{FF2B5EF4-FFF2-40B4-BE49-F238E27FC236}">
                  <a16:creationId xmlns:a16="http://schemas.microsoft.com/office/drawing/2014/main" id="{DD4F44F0-927E-4351-9C37-2EE63B71F04A}"/>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4" name="Freeform 55">
              <a:extLst>
                <a:ext uri="{FF2B5EF4-FFF2-40B4-BE49-F238E27FC236}">
                  <a16:creationId xmlns:a16="http://schemas.microsoft.com/office/drawing/2014/main" id="{92AC303A-678D-4707-A16F-2DA1A07D9D64}"/>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5" name="Freeform 56">
              <a:extLst>
                <a:ext uri="{FF2B5EF4-FFF2-40B4-BE49-F238E27FC236}">
                  <a16:creationId xmlns:a16="http://schemas.microsoft.com/office/drawing/2014/main" id="{4BCFC9F6-3BBE-4394-851E-3738C7D6EB4E}"/>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6" name="Freeform 57">
              <a:extLst>
                <a:ext uri="{FF2B5EF4-FFF2-40B4-BE49-F238E27FC236}">
                  <a16:creationId xmlns:a16="http://schemas.microsoft.com/office/drawing/2014/main" id="{D4997C90-4986-45C1-9DAC-A5D26B02F3BD}"/>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7" name="Freeform 58">
              <a:extLst>
                <a:ext uri="{FF2B5EF4-FFF2-40B4-BE49-F238E27FC236}">
                  <a16:creationId xmlns:a16="http://schemas.microsoft.com/office/drawing/2014/main" id="{ACC13E25-4EE3-4A63-B0AF-2162BB78ECBF}"/>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8" name="Freeform 59">
              <a:extLst>
                <a:ext uri="{FF2B5EF4-FFF2-40B4-BE49-F238E27FC236}">
                  <a16:creationId xmlns:a16="http://schemas.microsoft.com/office/drawing/2014/main" id="{87AA0A80-577E-43A6-B738-0BAFE7F7B4EA}"/>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9" name="Freeform 60">
              <a:extLst>
                <a:ext uri="{FF2B5EF4-FFF2-40B4-BE49-F238E27FC236}">
                  <a16:creationId xmlns:a16="http://schemas.microsoft.com/office/drawing/2014/main" id="{3DBFF628-46A4-41BD-9FA9-3D4418E866E5}"/>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0" name="Freeform 61">
              <a:extLst>
                <a:ext uri="{FF2B5EF4-FFF2-40B4-BE49-F238E27FC236}">
                  <a16:creationId xmlns:a16="http://schemas.microsoft.com/office/drawing/2014/main" id="{D6413240-42B4-45DB-BBA2-56A1CDBD3C5B}"/>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1" name="Freeform 62">
              <a:extLst>
                <a:ext uri="{FF2B5EF4-FFF2-40B4-BE49-F238E27FC236}">
                  <a16:creationId xmlns:a16="http://schemas.microsoft.com/office/drawing/2014/main" id="{8AAB2B20-3978-4858-9836-C1351201A6F9}"/>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grpSp>
      <p:sp>
        <p:nvSpPr>
          <p:cNvPr id="67" name="Freeform: Shape 66">
            <a:extLst>
              <a:ext uri="{FF2B5EF4-FFF2-40B4-BE49-F238E27FC236}">
                <a16:creationId xmlns:a16="http://schemas.microsoft.com/office/drawing/2014/main" id="{FCFB8DF9-51A8-485E-9F12-E5A3330F489E}"/>
              </a:ext>
            </a:extLst>
          </p:cNvPr>
          <p:cNvSpPr/>
          <p:nvPr userDrawn="1"/>
        </p:nvSpPr>
        <p:spPr>
          <a:xfrm>
            <a:off x="6272240" y="1030147"/>
            <a:ext cx="5919758" cy="5825419"/>
          </a:xfrm>
          <a:custGeom>
            <a:avLst/>
            <a:gdLst>
              <a:gd name="connsiteX0" fmla="*/ 5919758 w 5919758"/>
              <a:gd name="connsiteY0" fmla="*/ 0 h 5825419"/>
              <a:gd name="connsiteX1" fmla="*/ 5919758 w 5919758"/>
              <a:gd name="connsiteY1" fmla="*/ 5825419 h 5825419"/>
              <a:gd name="connsiteX2" fmla="*/ 1120273 w 5919758"/>
              <a:gd name="connsiteY2" fmla="*/ 5825419 h 5825419"/>
              <a:gd name="connsiteX3" fmla="*/ 0 w 5919758"/>
              <a:gd name="connsiteY3" fmla="*/ 1588036 h 5825419"/>
            </a:gdLst>
            <a:ahLst/>
            <a:cxnLst>
              <a:cxn ang="0">
                <a:pos x="connsiteX0" y="connsiteY0"/>
              </a:cxn>
              <a:cxn ang="0">
                <a:pos x="connsiteX1" y="connsiteY1"/>
              </a:cxn>
              <a:cxn ang="0">
                <a:pos x="connsiteX2" y="connsiteY2"/>
              </a:cxn>
              <a:cxn ang="0">
                <a:pos x="connsiteX3" y="connsiteY3"/>
              </a:cxn>
            </a:cxnLst>
            <a:rect l="l" t="t" r="r" b="b"/>
            <a:pathLst>
              <a:path w="5919758" h="5825419">
                <a:moveTo>
                  <a:pt x="5919758" y="0"/>
                </a:moveTo>
                <a:lnTo>
                  <a:pt x="5919758" y="5825419"/>
                </a:lnTo>
                <a:lnTo>
                  <a:pt x="1120273" y="5825419"/>
                </a:lnTo>
                <a:lnTo>
                  <a:pt x="0" y="1588036"/>
                </a:lnTo>
                <a:close/>
              </a:path>
            </a:pathLst>
          </a:custGeom>
          <a:blipFill dpi="0" rotWithShape="1">
            <a:blip r:embed="rId2" cstate="screen">
              <a:extLst>
                <a:ext uri="{28A0092B-C50C-407E-A947-70E740481C1C}">
                  <a14:useLocalDpi xmlns:a14="http://schemas.microsoft.com/office/drawing/2010/main"/>
                </a:ext>
              </a:extLst>
            </a:blip>
            <a:srcRect/>
            <a:stretch>
              <a:fillRect l="-8781" t="-8782" r="-19370" b="-19368"/>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133" name="Text Placeholder 140">
            <a:extLst>
              <a:ext uri="{FF2B5EF4-FFF2-40B4-BE49-F238E27FC236}">
                <a16:creationId xmlns:a16="http://schemas.microsoft.com/office/drawing/2014/main" id="{2DDB1C3D-68C3-412D-8EB3-97570F001363}"/>
              </a:ext>
            </a:extLst>
          </p:cNvPr>
          <p:cNvSpPr>
            <a:spLocks noGrp="1"/>
          </p:cNvSpPr>
          <p:nvPr>
            <p:ph type="body" sz="quarter" idx="17" hasCustomPrompt="1"/>
          </p:nvPr>
        </p:nvSpPr>
        <p:spPr>
          <a:xfrm>
            <a:off x="500062" y="5394937"/>
            <a:ext cx="4772203" cy="707231"/>
          </a:xfrm>
        </p:spPr>
        <p:txBody>
          <a:bodyPr>
            <a:normAutofit/>
          </a:bodyPr>
          <a:lstStyle>
            <a:lvl1pPr>
              <a:spcBef>
                <a:spcPts val="0"/>
              </a:spcBef>
              <a:spcAft>
                <a:spcPts val="600"/>
              </a:spcAft>
              <a:defRPr sz="1600" b="1">
                <a:solidFill>
                  <a:schemeClr val="tx2"/>
                </a:solidFill>
              </a:defRPr>
            </a:lvl1pPr>
            <a:lvl2pPr marL="0" indent="0">
              <a:spcBef>
                <a:spcPts val="0"/>
              </a:spcBef>
              <a:buNone/>
              <a:defRPr sz="1600">
                <a:solidFill>
                  <a:schemeClr val="tx2"/>
                </a:solidFill>
              </a:defRPr>
            </a:lvl2pPr>
            <a:lvl3pPr marL="0" indent="0">
              <a:spcBef>
                <a:spcPts val="0"/>
              </a:spcBef>
              <a:buNone/>
              <a:defRPr sz="1600" b="0">
                <a:solidFill>
                  <a:schemeClr val="tx2"/>
                </a:solidFill>
              </a:defRPr>
            </a:lvl3pPr>
            <a:lvl4pPr>
              <a:spcBef>
                <a:spcPts val="0"/>
              </a:spcBef>
              <a:defRPr sz="1600" b="0">
                <a:solidFill>
                  <a:schemeClr val="tx2"/>
                </a:solidFill>
              </a:defRPr>
            </a:lvl4pPr>
            <a:lvl5pPr>
              <a:spcBef>
                <a:spcPts val="0"/>
              </a:spcBef>
              <a:defRPr sz="1600" b="0">
                <a:solidFill>
                  <a:schemeClr val="tx2"/>
                </a:solidFill>
              </a:defRPr>
            </a:lvl5pPr>
            <a:lvl6pPr>
              <a:spcBef>
                <a:spcPts val="0"/>
              </a:spcBef>
              <a:defRPr sz="1600" b="0">
                <a:solidFill>
                  <a:schemeClr val="tx2"/>
                </a:solidFill>
              </a:defRPr>
            </a:lvl6pPr>
            <a:lvl7pPr>
              <a:spcBef>
                <a:spcPts val="0"/>
              </a:spcBef>
              <a:defRPr sz="1600" b="0">
                <a:solidFill>
                  <a:schemeClr val="tx2"/>
                </a:solidFill>
              </a:defRPr>
            </a:lvl7pPr>
            <a:lvl8pPr>
              <a:spcBef>
                <a:spcPts val="0"/>
              </a:spcBef>
              <a:defRPr sz="1600">
                <a:solidFill>
                  <a:schemeClr val="tx2"/>
                </a:solidFill>
              </a:defRPr>
            </a:lvl8pPr>
            <a:lvl9pPr>
              <a:spcBef>
                <a:spcPts val="0"/>
              </a:spcBef>
              <a:defRPr sz="1600">
                <a:solidFill>
                  <a:schemeClr val="tx2"/>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66" name="Text Placeholder 135">
            <a:extLst>
              <a:ext uri="{FF2B5EF4-FFF2-40B4-BE49-F238E27FC236}">
                <a16:creationId xmlns:a16="http://schemas.microsoft.com/office/drawing/2014/main" id="{28C843FD-33AA-4EEC-9FDF-27DC52E9A1EE}"/>
              </a:ext>
            </a:extLst>
          </p:cNvPr>
          <p:cNvSpPr>
            <a:spLocks noGrp="1"/>
          </p:cNvSpPr>
          <p:nvPr>
            <p:ph type="body" sz="quarter" idx="16" hasCustomPrompt="1"/>
          </p:nvPr>
        </p:nvSpPr>
        <p:spPr>
          <a:xfrm>
            <a:off x="607255" y="5338960"/>
            <a:ext cx="288000" cy="10800"/>
          </a:xfrm>
          <a:solidFill>
            <a:schemeClr val="tx2"/>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Tree>
    <p:extLst>
      <p:ext uri="{BB962C8B-B14F-4D97-AF65-F5344CB8AC3E}">
        <p14:creationId xmlns:p14="http://schemas.microsoft.com/office/powerpoint/2010/main" val="1134256633"/>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preserve="1" userDrawn="1">
  <p:cSld name="Title Slide B-Community">
    <p:spTree>
      <p:nvGrpSpPr>
        <p:cNvPr id="1" name=""/>
        <p:cNvGrpSpPr/>
        <p:nvPr/>
      </p:nvGrpSpPr>
      <p:grpSpPr>
        <a:xfrm>
          <a:off x="0" y="0"/>
          <a:ext cx="0" cy="0"/>
          <a:chOff x="0" y="0"/>
          <a:chExt cx="0" cy="0"/>
        </a:xfrm>
      </p:grpSpPr>
      <p:sp>
        <p:nvSpPr>
          <p:cNvPr id="71" name="Rectangle 70">
            <a:extLst>
              <a:ext uri="{FF2B5EF4-FFF2-40B4-BE49-F238E27FC236}">
                <a16:creationId xmlns:a16="http://schemas.microsoft.com/office/drawing/2014/main" id="{890DF213-662F-4F0F-AF3A-12E90D6AB403}"/>
              </a:ext>
            </a:extLst>
          </p:cNvPr>
          <p:cNvSpPr/>
          <p:nvPr userDrawn="1"/>
        </p:nvSpPr>
        <p:spPr>
          <a:xfrm>
            <a:off x="-1" y="-1"/>
            <a:ext cx="12204001" cy="685800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4772203"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600"/>
              </a:spcAft>
              <a:buNone/>
              <a:defRPr sz="3800" b="1">
                <a:solidFill>
                  <a:schemeClr val="tx2"/>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title</a:t>
            </a:r>
          </a:p>
          <a:p>
            <a:pPr lvl="1"/>
            <a:r>
              <a:rPr lang="en-AU" noProof="0" dirty="0"/>
              <a:t>Two</a:t>
            </a:r>
          </a:p>
          <a:p>
            <a:pPr lvl="2"/>
            <a:r>
              <a:rPr lang="en-AU" noProof="0" dirty="0"/>
              <a:t>Three</a:t>
            </a:r>
          </a:p>
          <a:p>
            <a:pPr lvl="8"/>
            <a:r>
              <a:rPr lang="en-AU" noProof="0" dirty="0"/>
              <a:t>four</a:t>
            </a:r>
          </a:p>
        </p:txBody>
      </p:sp>
      <p:grpSp>
        <p:nvGrpSpPr>
          <p:cNvPr id="70" name="Group 4">
            <a:extLst>
              <a:ext uri="{FF2B5EF4-FFF2-40B4-BE49-F238E27FC236}">
                <a16:creationId xmlns:a16="http://schemas.microsoft.com/office/drawing/2014/main" id="{3AFBB0F5-5EB0-405F-9812-3F6111C207C6}"/>
              </a:ext>
            </a:extLst>
          </p:cNvPr>
          <p:cNvGrpSpPr>
            <a:grpSpLocks noChangeAspect="1"/>
          </p:cNvGrpSpPr>
          <p:nvPr userDrawn="1"/>
        </p:nvGrpSpPr>
        <p:grpSpPr bwMode="auto">
          <a:xfrm>
            <a:off x="607255" y="616633"/>
            <a:ext cx="1440000" cy="1443689"/>
            <a:chOff x="2864" y="1181"/>
            <a:chExt cx="1952" cy="1957"/>
          </a:xfrm>
        </p:grpSpPr>
        <p:sp>
          <p:nvSpPr>
            <p:cNvPr id="72" name="AutoShape 3">
              <a:extLst>
                <a:ext uri="{FF2B5EF4-FFF2-40B4-BE49-F238E27FC236}">
                  <a16:creationId xmlns:a16="http://schemas.microsoft.com/office/drawing/2014/main" id="{EE348DCA-F65E-472C-8E94-01A3FE818BC6}"/>
                </a:ext>
              </a:extLst>
            </p:cNvPr>
            <p:cNvSpPr>
              <a:spLocks noChangeAspect="1" noChangeArrowheads="1" noTextEdit="1"/>
            </p:cNvSpPr>
            <p:nvPr userDrawn="1"/>
          </p:nvSpPr>
          <p:spPr bwMode="auto">
            <a:xfrm>
              <a:off x="2864" y="1182"/>
              <a:ext cx="1952" cy="19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3" name="Rectangle 5">
              <a:extLst>
                <a:ext uri="{FF2B5EF4-FFF2-40B4-BE49-F238E27FC236}">
                  <a16:creationId xmlns:a16="http://schemas.microsoft.com/office/drawing/2014/main" id="{43ED83A1-CC4D-42EA-8ABE-37ED66A6485E}"/>
                </a:ext>
              </a:extLst>
            </p:cNvPr>
            <p:cNvSpPr>
              <a:spLocks noChangeArrowheads="1"/>
            </p:cNvSpPr>
            <p:nvPr userDrawn="1"/>
          </p:nvSpPr>
          <p:spPr bwMode="auto">
            <a:xfrm>
              <a:off x="2865" y="1181"/>
              <a:ext cx="1950" cy="1957"/>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6" name="Freeform 6">
              <a:extLst>
                <a:ext uri="{FF2B5EF4-FFF2-40B4-BE49-F238E27FC236}">
                  <a16:creationId xmlns:a16="http://schemas.microsoft.com/office/drawing/2014/main" id="{C14D3AFF-4015-4ADB-AB21-B4EADD0CA395}"/>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7" name="Freeform 7">
              <a:extLst>
                <a:ext uri="{FF2B5EF4-FFF2-40B4-BE49-F238E27FC236}">
                  <a16:creationId xmlns:a16="http://schemas.microsoft.com/office/drawing/2014/main" id="{338B28A6-DBB6-499A-9175-D30CDBFB65D5}"/>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8" name="Freeform 8">
              <a:extLst>
                <a:ext uri="{FF2B5EF4-FFF2-40B4-BE49-F238E27FC236}">
                  <a16:creationId xmlns:a16="http://schemas.microsoft.com/office/drawing/2014/main" id="{B4F42473-3AD2-48CF-9DF2-688A050792D6}"/>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9" name="Freeform 9">
              <a:extLst>
                <a:ext uri="{FF2B5EF4-FFF2-40B4-BE49-F238E27FC236}">
                  <a16:creationId xmlns:a16="http://schemas.microsoft.com/office/drawing/2014/main" id="{4CFCC169-6EE2-4286-8FE4-D99450A4434D}"/>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0" name="Freeform 10">
              <a:extLst>
                <a:ext uri="{FF2B5EF4-FFF2-40B4-BE49-F238E27FC236}">
                  <a16:creationId xmlns:a16="http://schemas.microsoft.com/office/drawing/2014/main" id="{9D240A6C-65D8-4404-BD21-34BFC830B98A}"/>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1" name="Freeform 11">
              <a:extLst>
                <a:ext uri="{FF2B5EF4-FFF2-40B4-BE49-F238E27FC236}">
                  <a16:creationId xmlns:a16="http://schemas.microsoft.com/office/drawing/2014/main" id="{D2693798-E801-4A01-899D-3526F4E67924}"/>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2" name="Freeform 12">
              <a:extLst>
                <a:ext uri="{FF2B5EF4-FFF2-40B4-BE49-F238E27FC236}">
                  <a16:creationId xmlns:a16="http://schemas.microsoft.com/office/drawing/2014/main" id="{285079AC-870B-48A5-93B9-BCEBA2C1494A}"/>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3" name="Freeform 13">
              <a:extLst>
                <a:ext uri="{FF2B5EF4-FFF2-40B4-BE49-F238E27FC236}">
                  <a16:creationId xmlns:a16="http://schemas.microsoft.com/office/drawing/2014/main" id="{999F3F9A-C895-4189-8520-0793CCCD0BFA}"/>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4" name="Freeform 14">
              <a:extLst>
                <a:ext uri="{FF2B5EF4-FFF2-40B4-BE49-F238E27FC236}">
                  <a16:creationId xmlns:a16="http://schemas.microsoft.com/office/drawing/2014/main" id="{5161D696-7B40-4240-8A0E-23B94BADBCDC}"/>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5" name="Freeform 15">
              <a:extLst>
                <a:ext uri="{FF2B5EF4-FFF2-40B4-BE49-F238E27FC236}">
                  <a16:creationId xmlns:a16="http://schemas.microsoft.com/office/drawing/2014/main" id="{4C75893E-D358-44AC-A3CF-2EED9778A456}"/>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6" name="Freeform 16">
              <a:extLst>
                <a:ext uri="{FF2B5EF4-FFF2-40B4-BE49-F238E27FC236}">
                  <a16:creationId xmlns:a16="http://schemas.microsoft.com/office/drawing/2014/main" id="{7637E8F0-D81C-476F-8F8E-D9920CB899EE}"/>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7" name="Freeform 17">
              <a:extLst>
                <a:ext uri="{FF2B5EF4-FFF2-40B4-BE49-F238E27FC236}">
                  <a16:creationId xmlns:a16="http://schemas.microsoft.com/office/drawing/2014/main" id="{871A423F-334B-41DD-AB12-69F4222E2B48}"/>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8" name="Freeform 18">
              <a:extLst>
                <a:ext uri="{FF2B5EF4-FFF2-40B4-BE49-F238E27FC236}">
                  <a16:creationId xmlns:a16="http://schemas.microsoft.com/office/drawing/2014/main" id="{F58C111E-E1E0-495A-B19E-19C23BC04A4D}"/>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9" name="Freeform 19">
              <a:extLst>
                <a:ext uri="{FF2B5EF4-FFF2-40B4-BE49-F238E27FC236}">
                  <a16:creationId xmlns:a16="http://schemas.microsoft.com/office/drawing/2014/main" id="{C13C60D4-33A1-4116-A310-C2D5DDC4EEC0}"/>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0" name="Freeform 20">
              <a:extLst>
                <a:ext uri="{FF2B5EF4-FFF2-40B4-BE49-F238E27FC236}">
                  <a16:creationId xmlns:a16="http://schemas.microsoft.com/office/drawing/2014/main" id="{A48538EB-0D4D-49B9-BDCF-9D922353F70E}"/>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1" name="Rectangle 21">
              <a:extLst>
                <a:ext uri="{FF2B5EF4-FFF2-40B4-BE49-F238E27FC236}">
                  <a16:creationId xmlns:a16="http://schemas.microsoft.com/office/drawing/2014/main" id="{1487FAD7-88D3-4A87-99A7-7B072B555F45}"/>
                </a:ext>
              </a:extLst>
            </p:cNvPr>
            <p:cNvSpPr>
              <a:spLocks noChangeArrowheads="1"/>
            </p:cNvSpPr>
            <p:nvPr userDrawn="1"/>
          </p:nvSpPr>
          <p:spPr bwMode="auto">
            <a:xfrm>
              <a:off x="3108" y="2653"/>
              <a:ext cx="1477" cy="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2" name="Freeform 22">
              <a:extLst>
                <a:ext uri="{FF2B5EF4-FFF2-40B4-BE49-F238E27FC236}">
                  <a16:creationId xmlns:a16="http://schemas.microsoft.com/office/drawing/2014/main" id="{8914B577-98F3-43EF-BC4A-E7588E200C3D}"/>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3" name="Freeform 23">
              <a:extLst>
                <a:ext uri="{FF2B5EF4-FFF2-40B4-BE49-F238E27FC236}">
                  <a16:creationId xmlns:a16="http://schemas.microsoft.com/office/drawing/2014/main" id="{B5308D54-22FE-4DA7-BC01-ED460072EFA8}"/>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4" name="Freeform 24">
              <a:extLst>
                <a:ext uri="{FF2B5EF4-FFF2-40B4-BE49-F238E27FC236}">
                  <a16:creationId xmlns:a16="http://schemas.microsoft.com/office/drawing/2014/main" id="{3A60EE4F-D706-499A-8872-B156049D5B97}"/>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5" name="Freeform 25">
              <a:extLst>
                <a:ext uri="{FF2B5EF4-FFF2-40B4-BE49-F238E27FC236}">
                  <a16:creationId xmlns:a16="http://schemas.microsoft.com/office/drawing/2014/main" id="{3EAF6B99-79B4-43B1-842F-B1AFF0CC1E67}"/>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6" name="Freeform 26">
              <a:extLst>
                <a:ext uri="{FF2B5EF4-FFF2-40B4-BE49-F238E27FC236}">
                  <a16:creationId xmlns:a16="http://schemas.microsoft.com/office/drawing/2014/main" id="{6C79F926-94C7-4522-9614-397593F62EAC}"/>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7" name="Freeform 27">
              <a:extLst>
                <a:ext uri="{FF2B5EF4-FFF2-40B4-BE49-F238E27FC236}">
                  <a16:creationId xmlns:a16="http://schemas.microsoft.com/office/drawing/2014/main" id="{FDD151CA-6BF4-4036-98ED-05B831B530FD}"/>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8" name="Freeform 28">
              <a:extLst>
                <a:ext uri="{FF2B5EF4-FFF2-40B4-BE49-F238E27FC236}">
                  <a16:creationId xmlns:a16="http://schemas.microsoft.com/office/drawing/2014/main" id="{AB448DEB-E490-4038-8414-1A68B9109CC0}"/>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9" name="Freeform 29">
              <a:extLst>
                <a:ext uri="{FF2B5EF4-FFF2-40B4-BE49-F238E27FC236}">
                  <a16:creationId xmlns:a16="http://schemas.microsoft.com/office/drawing/2014/main" id="{524059C3-D356-4C34-9C06-DD896588BF75}"/>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0" name="Freeform 30">
              <a:extLst>
                <a:ext uri="{FF2B5EF4-FFF2-40B4-BE49-F238E27FC236}">
                  <a16:creationId xmlns:a16="http://schemas.microsoft.com/office/drawing/2014/main" id="{247D07C2-EC7B-4730-92FA-6B8D84B80D42}"/>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1" name="Freeform 31">
              <a:extLst>
                <a:ext uri="{FF2B5EF4-FFF2-40B4-BE49-F238E27FC236}">
                  <a16:creationId xmlns:a16="http://schemas.microsoft.com/office/drawing/2014/main" id="{5D6F08FA-2532-4558-9602-AF1744F99F15}"/>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2" name="Freeform 32">
              <a:extLst>
                <a:ext uri="{FF2B5EF4-FFF2-40B4-BE49-F238E27FC236}">
                  <a16:creationId xmlns:a16="http://schemas.microsoft.com/office/drawing/2014/main" id="{E685EBE7-869E-41B0-BCD8-FF537CBD5C59}"/>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3" name="Freeform 34">
              <a:extLst>
                <a:ext uri="{FF2B5EF4-FFF2-40B4-BE49-F238E27FC236}">
                  <a16:creationId xmlns:a16="http://schemas.microsoft.com/office/drawing/2014/main" id="{C3AB8B41-7BD9-44AA-B986-74D53C9AF3C3}"/>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4" name="Freeform 35">
              <a:extLst>
                <a:ext uri="{FF2B5EF4-FFF2-40B4-BE49-F238E27FC236}">
                  <a16:creationId xmlns:a16="http://schemas.microsoft.com/office/drawing/2014/main" id="{EDE8817E-73C2-4561-8428-03CCAFF40CF8}"/>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5" name="Freeform 36">
              <a:extLst>
                <a:ext uri="{FF2B5EF4-FFF2-40B4-BE49-F238E27FC236}">
                  <a16:creationId xmlns:a16="http://schemas.microsoft.com/office/drawing/2014/main" id="{AF8224B5-9A1C-4DFC-9A81-E5FD62FB5640}"/>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6" name="Freeform 37">
              <a:extLst>
                <a:ext uri="{FF2B5EF4-FFF2-40B4-BE49-F238E27FC236}">
                  <a16:creationId xmlns:a16="http://schemas.microsoft.com/office/drawing/2014/main" id="{1C2A9587-67A6-4716-977B-862BFA82E668}"/>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7" name="Freeform 38">
              <a:extLst>
                <a:ext uri="{FF2B5EF4-FFF2-40B4-BE49-F238E27FC236}">
                  <a16:creationId xmlns:a16="http://schemas.microsoft.com/office/drawing/2014/main" id="{495A0897-65A5-4410-A4A7-BD794D83CDC3}"/>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8" name="Freeform 39">
              <a:extLst>
                <a:ext uri="{FF2B5EF4-FFF2-40B4-BE49-F238E27FC236}">
                  <a16:creationId xmlns:a16="http://schemas.microsoft.com/office/drawing/2014/main" id="{7E97296E-EB49-46E9-8E93-4AA5F3E541C7}"/>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9" name="Freeform 40">
              <a:extLst>
                <a:ext uri="{FF2B5EF4-FFF2-40B4-BE49-F238E27FC236}">
                  <a16:creationId xmlns:a16="http://schemas.microsoft.com/office/drawing/2014/main" id="{2F3461FC-DD4F-4CA4-B2A8-7F4F566F61F9}"/>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0" name="Freeform 41">
              <a:extLst>
                <a:ext uri="{FF2B5EF4-FFF2-40B4-BE49-F238E27FC236}">
                  <a16:creationId xmlns:a16="http://schemas.microsoft.com/office/drawing/2014/main" id="{8908A0F4-A93F-4BE5-8463-B36A8039B586}"/>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1" name="Freeform 42">
              <a:extLst>
                <a:ext uri="{FF2B5EF4-FFF2-40B4-BE49-F238E27FC236}">
                  <a16:creationId xmlns:a16="http://schemas.microsoft.com/office/drawing/2014/main" id="{24D30A92-E7FF-424A-B0A9-AC7FE32E7708}"/>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2" name="Freeform 43">
              <a:extLst>
                <a:ext uri="{FF2B5EF4-FFF2-40B4-BE49-F238E27FC236}">
                  <a16:creationId xmlns:a16="http://schemas.microsoft.com/office/drawing/2014/main" id="{B2A95380-ABEE-40CA-BBE5-1E3411D8CDED}"/>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3" name="Freeform 44">
              <a:extLst>
                <a:ext uri="{FF2B5EF4-FFF2-40B4-BE49-F238E27FC236}">
                  <a16:creationId xmlns:a16="http://schemas.microsoft.com/office/drawing/2014/main" id="{25364CF1-47E1-42AA-B408-1241E63E8C4D}"/>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4" name="Freeform 45">
              <a:extLst>
                <a:ext uri="{FF2B5EF4-FFF2-40B4-BE49-F238E27FC236}">
                  <a16:creationId xmlns:a16="http://schemas.microsoft.com/office/drawing/2014/main" id="{722A9A6F-E73A-4E34-A53F-A559E043C3E1}"/>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5" name="Freeform 46">
              <a:extLst>
                <a:ext uri="{FF2B5EF4-FFF2-40B4-BE49-F238E27FC236}">
                  <a16:creationId xmlns:a16="http://schemas.microsoft.com/office/drawing/2014/main" id="{7DC776F1-D1BF-4756-9B11-A3922DD28A59}"/>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6" name="Freeform 47">
              <a:extLst>
                <a:ext uri="{FF2B5EF4-FFF2-40B4-BE49-F238E27FC236}">
                  <a16:creationId xmlns:a16="http://schemas.microsoft.com/office/drawing/2014/main" id="{F702349C-C6E4-46A5-8802-BB88DD4BE29E}"/>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7" name="Freeform 48">
              <a:extLst>
                <a:ext uri="{FF2B5EF4-FFF2-40B4-BE49-F238E27FC236}">
                  <a16:creationId xmlns:a16="http://schemas.microsoft.com/office/drawing/2014/main" id="{346BC6D5-9E5A-4B92-9611-F9D07EF48525}"/>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8" name="Freeform 49">
              <a:extLst>
                <a:ext uri="{FF2B5EF4-FFF2-40B4-BE49-F238E27FC236}">
                  <a16:creationId xmlns:a16="http://schemas.microsoft.com/office/drawing/2014/main" id="{2A9DF814-73D8-4894-8B96-23B40E6E9089}"/>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9" name="Freeform 50">
              <a:extLst>
                <a:ext uri="{FF2B5EF4-FFF2-40B4-BE49-F238E27FC236}">
                  <a16:creationId xmlns:a16="http://schemas.microsoft.com/office/drawing/2014/main" id="{58C1703B-88EC-4C9F-B827-837D126B61D6}"/>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0" name="Freeform 51">
              <a:extLst>
                <a:ext uri="{FF2B5EF4-FFF2-40B4-BE49-F238E27FC236}">
                  <a16:creationId xmlns:a16="http://schemas.microsoft.com/office/drawing/2014/main" id="{7589E396-ADCF-4596-8DE4-4379AFCE7E22}"/>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1" name="Freeform 52">
              <a:extLst>
                <a:ext uri="{FF2B5EF4-FFF2-40B4-BE49-F238E27FC236}">
                  <a16:creationId xmlns:a16="http://schemas.microsoft.com/office/drawing/2014/main" id="{C49FDA79-CF20-4CA4-9EC3-273E88B10C6B}"/>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2" name="Freeform 53">
              <a:extLst>
                <a:ext uri="{FF2B5EF4-FFF2-40B4-BE49-F238E27FC236}">
                  <a16:creationId xmlns:a16="http://schemas.microsoft.com/office/drawing/2014/main" id="{EAF66CB7-8F32-4F0C-B5A2-11A6143DA74B}"/>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3" name="Freeform 54">
              <a:extLst>
                <a:ext uri="{FF2B5EF4-FFF2-40B4-BE49-F238E27FC236}">
                  <a16:creationId xmlns:a16="http://schemas.microsoft.com/office/drawing/2014/main" id="{DD4F44F0-927E-4351-9C37-2EE63B71F04A}"/>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4" name="Freeform 55">
              <a:extLst>
                <a:ext uri="{FF2B5EF4-FFF2-40B4-BE49-F238E27FC236}">
                  <a16:creationId xmlns:a16="http://schemas.microsoft.com/office/drawing/2014/main" id="{92AC303A-678D-4707-A16F-2DA1A07D9D64}"/>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5" name="Freeform 56">
              <a:extLst>
                <a:ext uri="{FF2B5EF4-FFF2-40B4-BE49-F238E27FC236}">
                  <a16:creationId xmlns:a16="http://schemas.microsoft.com/office/drawing/2014/main" id="{4BCFC9F6-3BBE-4394-851E-3738C7D6EB4E}"/>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6" name="Freeform 57">
              <a:extLst>
                <a:ext uri="{FF2B5EF4-FFF2-40B4-BE49-F238E27FC236}">
                  <a16:creationId xmlns:a16="http://schemas.microsoft.com/office/drawing/2014/main" id="{D4997C90-4986-45C1-9DAC-A5D26B02F3BD}"/>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7" name="Freeform 58">
              <a:extLst>
                <a:ext uri="{FF2B5EF4-FFF2-40B4-BE49-F238E27FC236}">
                  <a16:creationId xmlns:a16="http://schemas.microsoft.com/office/drawing/2014/main" id="{ACC13E25-4EE3-4A63-B0AF-2162BB78ECBF}"/>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8" name="Freeform 59">
              <a:extLst>
                <a:ext uri="{FF2B5EF4-FFF2-40B4-BE49-F238E27FC236}">
                  <a16:creationId xmlns:a16="http://schemas.microsoft.com/office/drawing/2014/main" id="{87AA0A80-577E-43A6-B738-0BAFE7F7B4EA}"/>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9" name="Freeform 60">
              <a:extLst>
                <a:ext uri="{FF2B5EF4-FFF2-40B4-BE49-F238E27FC236}">
                  <a16:creationId xmlns:a16="http://schemas.microsoft.com/office/drawing/2014/main" id="{3DBFF628-46A4-41BD-9FA9-3D4418E866E5}"/>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0" name="Freeform 61">
              <a:extLst>
                <a:ext uri="{FF2B5EF4-FFF2-40B4-BE49-F238E27FC236}">
                  <a16:creationId xmlns:a16="http://schemas.microsoft.com/office/drawing/2014/main" id="{D6413240-42B4-45DB-BBA2-56A1CDBD3C5B}"/>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1" name="Freeform 62">
              <a:extLst>
                <a:ext uri="{FF2B5EF4-FFF2-40B4-BE49-F238E27FC236}">
                  <a16:creationId xmlns:a16="http://schemas.microsoft.com/office/drawing/2014/main" id="{8AAB2B20-3978-4858-9836-C1351201A6F9}"/>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grpSp>
      <p:sp>
        <p:nvSpPr>
          <p:cNvPr id="67" name="Freeform: Shape 66">
            <a:extLst>
              <a:ext uri="{FF2B5EF4-FFF2-40B4-BE49-F238E27FC236}">
                <a16:creationId xmlns:a16="http://schemas.microsoft.com/office/drawing/2014/main" id="{9C7F53C6-9053-440C-8E3D-971AFB12FFFC}"/>
              </a:ext>
            </a:extLst>
          </p:cNvPr>
          <p:cNvSpPr/>
          <p:nvPr userDrawn="1"/>
        </p:nvSpPr>
        <p:spPr>
          <a:xfrm>
            <a:off x="6272240" y="1030147"/>
            <a:ext cx="5919758" cy="5825419"/>
          </a:xfrm>
          <a:custGeom>
            <a:avLst/>
            <a:gdLst>
              <a:gd name="connsiteX0" fmla="*/ 5919758 w 5919758"/>
              <a:gd name="connsiteY0" fmla="*/ 0 h 5825419"/>
              <a:gd name="connsiteX1" fmla="*/ 5919758 w 5919758"/>
              <a:gd name="connsiteY1" fmla="*/ 5825419 h 5825419"/>
              <a:gd name="connsiteX2" fmla="*/ 1120273 w 5919758"/>
              <a:gd name="connsiteY2" fmla="*/ 5825419 h 5825419"/>
              <a:gd name="connsiteX3" fmla="*/ 0 w 5919758"/>
              <a:gd name="connsiteY3" fmla="*/ 1588036 h 5825419"/>
            </a:gdLst>
            <a:ahLst/>
            <a:cxnLst>
              <a:cxn ang="0">
                <a:pos x="connsiteX0" y="connsiteY0"/>
              </a:cxn>
              <a:cxn ang="0">
                <a:pos x="connsiteX1" y="connsiteY1"/>
              </a:cxn>
              <a:cxn ang="0">
                <a:pos x="connsiteX2" y="connsiteY2"/>
              </a:cxn>
              <a:cxn ang="0">
                <a:pos x="connsiteX3" y="connsiteY3"/>
              </a:cxn>
            </a:cxnLst>
            <a:rect l="l" t="t" r="r" b="b"/>
            <a:pathLst>
              <a:path w="5919758" h="5825419">
                <a:moveTo>
                  <a:pt x="5919758" y="0"/>
                </a:moveTo>
                <a:lnTo>
                  <a:pt x="5919758" y="5825419"/>
                </a:lnTo>
                <a:lnTo>
                  <a:pt x="1120273" y="5825419"/>
                </a:lnTo>
                <a:lnTo>
                  <a:pt x="0" y="1588036"/>
                </a:lnTo>
                <a:close/>
              </a:path>
            </a:pathLst>
          </a:custGeom>
          <a:blipFill dpi="0" rotWithShape="1">
            <a:blip r:embed="rId2" cstate="screen">
              <a:extLst>
                <a:ext uri="{28A0092B-C50C-407E-A947-70E740481C1C}">
                  <a14:useLocalDpi xmlns:a14="http://schemas.microsoft.com/office/drawing/2010/main"/>
                </a:ext>
              </a:extLst>
            </a:blip>
            <a:srcRect/>
            <a:stretch>
              <a:fillRect l="-28854" t="-32933" r="-6493" b="-2413"/>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133" name="Text Placeholder 140">
            <a:extLst>
              <a:ext uri="{FF2B5EF4-FFF2-40B4-BE49-F238E27FC236}">
                <a16:creationId xmlns:a16="http://schemas.microsoft.com/office/drawing/2014/main" id="{7AF040AB-A5DC-4D6D-B6BA-75BCAFC7AAFC}"/>
              </a:ext>
            </a:extLst>
          </p:cNvPr>
          <p:cNvSpPr>
            <a:spLocks noGrp="1"/>
          </p:cNvSpPr>
          <p:nvPr>
            <p:ph type="body" sz="quarter" idx="17" hasCustomPrompt="1"/>
          </p:nvPr>
        </p:nvSpPr>
        <p:spPr>
          <a:xfrm>
            <a:off x="500062" y="5394937"/>
            <a:ext cx="4772203" cy="707231"/>
          </a:xfrm>
        </p:spPr>
        <p:txBody>
          <a:bodyPr>
            <a:normAutofit/>
          </a:bodyPr>
          <a:lstStyle>
            <a:lvl1pPr>
              <a:spcBef>
                <a:spcPts val="0"/>
              </a:spcBef>
              <a:spcAft>
                <a:spcPts val="600"/>
              </a:spcAft>
              <a:defRPr sz="1600" b="1">
                <a:solidFill>
                  <a:schemeClr val="tx2"/>
                </a:solidFill>
              </a:defRPr>
            </a:lvl1pPr>
            <a:lvl2pPr marL="0" indent="0">
              <a:spcBef>
                <a:spcPts val="0"/>
              </a:spcBef>
              <a:buNone/>
              <a:defRPr sz="1600">
                <a:solidFill>
                  <a:schemeClr val="tx2"/>
                </a:solidFill>
              </a:defRPr>
            </a:lvl2pPr>
            <a:lvl3pPr marL="0" indent="0">
              <a:spcBef>
                <a:spcPts val="0"/>
              </a:spcBef>
              <a:buNone/>
              <a:defRPr sz="1600" b="0">
                <a:solidFill>
                  <a:schemeClr val="tx2"/>
                </a:solidFill>
              </a:defRPr>
            </a:lvl3pPr>
            <a:lvl4pPr>
              <a:spcBef>
                <a:spcPts val="0"/>
              </a:spcBef>
              <a:defRPr sz="1600" b="0">
                <a:solidFill>
                  <a:schemeClr val="tx2"/>
                </a:solidFill>
              </a:defRPr>
            </a:lvl4pPr>
            <a:lvl5pPr>
              <a:spcBef>
                <a:spcPts val="0"/>
              </a:spcBef>
              <a:defRPr sz="1600" b="0">
                <a:solidFill>
                  <a:schemeClr val="tx2"/>
                </a:solidFill>
              </a:defRPr>
            </a:lvl5pPr>
            <a:lvl6pPr>
              <a:spcBef>
                <a:spcPts val="0"/>
              </a:spcBef>
              <a:defRPr sz="1600" b="0">
                <a:solidFill>
                  <a:schemeClr val="tx2"/>
                </a:solidFill>
              </a:defRPr>
            </a:lvl6pPr>
            <a:lvl7pPr>
              <a:spcBef>
                <a:spcPts val="0"/>
              </a:spcBef>
              <a:defRPr sz="1600" b="0">
                <a:solidFill>
                  <a:schemeClr val="tx2"/>
                </a:solidFill>
              </a:defRPr>
            </a:lvl7pPr>
            <a:lvl8pPr>
              <a:spcBef>
                <a:spcPts val="0"/>
              </a:spcBef>
              <a:defRPr sz="1600">
                <a:solidFill>
                  <a:schemeClr val="tx2"/>
                </a:solidFill>
              </a:defRPr>
            </a:lvl8pPr>
            <a:lvl9pPr>
              <a:spcBef>
                <a:spcPts val="0"/>
              </a:spcBef>
              <a:defRPr sz="1600">
                <a:solidFill>
                  <a:schemeClr val="tx2"/>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66" name="Text Placeholder 135">
            <a:extLst>
              <a:ext uri="{FF2B5EF4-FFF2-40B4-BE49-F238E27FC236}">
                <a16:creationId xmlns:a16="http://schemas.microsoft.com/office/drawing/2014/main" id="{E51F7505-AB35-46E5-9D36-6EFD604C99AC}"/>
              </a:ext>
            </a:extLst>
          </p:cNvPr>
          <p:cNvSpPr>
            <a:spLocks noGrp="1"/>
          </p:cNvSpPr>
          <p:nvPr>
            <p:ph type="body" sz="quarter" idx="16" hasCustomPrompt="1"/>
          </p:nvPr>
        </p:nvSpPr>
        <p:spPr>
          <a:xfrm>
            <a:off x="607255" y="5338960"/>
            <a:ext cx="288000" cy="10800"/>
          </a:xfrm>
          <a:solidFill>
            <a:schemeClr val="tx2"/>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Tree>
    <p:extLst>
      <p:ext uri="{BB962C8B-B14F-4D97-AF65-F5344CB8AC3E}">
        <p14:creationId xmlns:p14="http://schemas.microsoft.com/office/powerpoint/2010/main" val="1264219446"/>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preserve="1" userDrawn="1">
  <p:cSld name="Title Slide B-Knowledge">
    <p:spTree>
      <p:nvGrpSpPr>
        <p:cNvPr id="1" name=""/>
        <p:cNvGrpSpPr/>
        <p:nvPr/>
      </p:nvGrpSpPr>
      <p:grpSpPr>
        <a:xfrm>
          <a:off x="0" y="0"/>
          <a:ext cx="0" cy="0"/>
          <a:chOff x="0" y="0"/>
          <a:chExt cx="0" cy="0"/>
        </a:xfrm>
      </p:grpSpPr>
      <p:sp>
        <p:nvSpPr>
          <p:cNvPr id="71" name="Rectangle 70">
            <a:extLst>
              <a:ext uri="{FF2B5EF4-FFF2-40B4-BE49-F238E27FC236}">
                <a16:creationId xmlns:a16="http://schemas.microsoft.com/office/drawing/2014/main" id="{890DF213-662F-4F0F-AF3A-12E90D6AB403}"/>
              </a:ext>
            </a:extLst>
          </p:cNvPr>
          <p:cNvSpPr/>
          <p:nvPr userDrawn="1"/>
        </p:nvSpPr>
        <p:spPr>
          <a:xfrm>
            <a:off x="-1" y="-1"/>
            <a:ext cx="12204001" cy="685800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4772203"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600"/>
              </a:spcAft>
              <a:buNone/>
              <a:defRPr sz="3800" b="1">
                <a:solidFill>
                  <a:schemeClr val="tx2"/>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title</a:t>
            </a:r>
          </a:p>
          <a:p>
            <a:pPr lvl="1"/>
            <a:r>
              <a:rPr lang="en-AU" noProof="0" dirty="0"/>
              <a:t>Two</a:t>
            </a:r>
          </a:p>
          <a:p>
            <a:pPr lvl="2"/>
            <a:r>
              <a:rPr lang="en-AU" noProof="0" dirty="0"/>
              <a:t>Three</a:t>
            </a:r>
          </a:p>
          <a:p>
            <a:pPr lvl="8"/>
            <a:r>
              <a:rPr lang="en-AU" noProof="0" dirty="0"/>
              <a:t>four</a:t>
            </a:r>
          </a:p>
        </p:txBody>
      </p:sp>
      <p:grpSp>
        <p:nvGrpSpPr>
          <p:cNvPr id="70" name="Group 4">
            <a:extLst>
              <a:ext uri="{FF2B5EF4-FFF2-40B4-BE49-F238E27FC236}">
                <a16:creationId xmlns:a16="http://schemas.microsoft.com/office/drawing/2014/main" id="{3AFBB0F5-5EB0-405F-9812-3F6111C207C6}"/>
              </a:ext>
            </a:extLst>
          </p:cNvPr>
          <p:cNvGrpSpPr>
            <a:grpSpLocks noChangeAspect="1"/>
          </p:cNvGrpSpPr>
          <p:nvPr userDrawn="1"/>
        </p:nvGrpSpPr>
        <p:grpSpPr bwMode="auto">
          <a:xfrm>
            <a:off x="607255" y="616633"/>
            <a:ext cx="1440000" cy="1443689"/>
            <a:chOff x="2864" y="1181"/>
            <a:chExt cx="1952" cy="1957"/>
          </a:xfrm>
        </p:grpSpPr>
        <p:sp>
          <p:nvSpPr>
            <p:cNvPr id="72" name="AutoShape 3">
              <a:extLst>
                <a:ext uri="{FF2B5EF4-FFF2-40B4-BE49-F238E27FC236}">
                  <a16:creationId xmlns:a16="http://schemas.microsoft.com/office/drawing/2014/main" id="{EE348DCA-F65E-472C-8E94-01A3FE818BC6}"/>
                </a:ext>
              </a:extLst>
            </p:cNvPr>
            <p:cNvSpPr>
              <a:spLocks noChangeAspect="1" noChangeArrowheads="1" noTextEdit="1"/>
            </p:cNvSpPr>
            <p:nvPr userDrawn="1"/>
          </p:nvSpPr>
          <p:spPr bwMode="auto">
            <a:xfrm>
              <a:off x="2864" y="1182"/>
              <a:ext cx="1952" cy="19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3" name="Rectangle 5">
              <a:extLst>
                <a:ext uri="{FF2B5EF4-FFF2-40B4-BE49-F238E27FC236}">
                  <a16:creationId xmlns:a16="http://schemas.microsoft.com/office/drawing/2014/main" id="{43ED83A1-CC4D-42EA-8ABE-37ED66A6485E}"/>
                </a:ext>
              </a:extLst>
            </p:cNvPr>
            <p:cNvSpPr>
              <a:spLocks noChangeArrowheads="1"/>
            </p:cNvSpPr>
            <p:nvPr userDrawn="1"/>
          </p:nvSpPr>
          <p:spPr bwMode="auto">
            <a:xfrm>
              <a:off x="2865" y="1181"/>
              <a:ext cx="1950" cy="1957"/>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6" name="Freeform 6">
              <a:extLst>
                <a:ext uri="{FF2B5EF4-FFF2-40B4-BE49-F238E27FC236}">
                  <a16:creationId xmlns:a16="http://schemas.microsoft.com/office/drawing/2014/main" id="{C14D3AFF-4015-4ADB-AB21-B4EADD0CA395}"/>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7" name="Freeform 7">
              <a:extLst>
                <a:ext uri="{FF2B5EF4-FFF2-40B4-BE49-F238E27FC236}">
                  <a16:creationId xmlns:a16="http://schemas.microsoft.com/office/drawing/2014/main" id="{338B28A6-DBB6-499A-9175-D30CDBFB65D5}"/>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8" name="Freeform 8">
              <a:extLst>
                <a:ext uri="{FF2B5EF4-FFF2-40B4-BE49-F238E27FC236}">
                  <a16:creationId xmlns:a16="http://schemas.microsoft.com/office/drawing/2014/main" id="{B4F42473-3AD2-48CF-9DF2-688A050792D6}"/>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9" name="Freeform 9">
              <a:extLst>
                <a:ext uri="{FF2B5EF4-FFF2-40B4-BE49-F238E27FC236}">
                  <a16:creationId xmlns:a16="http://schemas.microsoft.com/office/drawing/2014/main" id="{4CFCC169-6EE2-4286-8FE4-D99450A4434D}"/>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0" name="Freeform 10">
              <a:extLst>
                <a:ext uri="{FF2B5EF4-FFF2-40B4-BE49-F238E27FC236}">
                  <a16:creationId xmlns:a16="http://schemas.microsoft.com/office/drawing/2014/main" id="{9D240A6C-65D8-4404-BD21-34BFC830B98A}"/>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1" name="Freeform 11">
              <a:extLst>
                <a:ext uri="{FF2B5EF4-FFF2-40B4-BE49-F238E27FC236}">
                  <a16:creationId xmlns:a16="http://schemas.microsoft.com/office/drawing/2014/main" id="{D2693798-E801-4A01-899D-3526F4E67924}"/>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2" name="Freeform 12">
              <a:extLst>
                <a:ext uri="{FF2B5EF4-FFF2-40B4-BE49-F238E27FC236}">
                  <a16:creationId xmlns:a16="http://schemas.microsoft.com/office/drawing/2014/main" id="{285079AC-870B-48A5-93B9-BCEBA2C1494A}"/>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3" name="Freeform 13">
              <a:extLst>
                <a:ext uri="{FF2B5EF4-FFF2-40B4-BE49-F238E27FC236}">
                  <a16:creationId xmlns:a16="http://schemas.microsoft.com/office/drawing/2014/main" id="{999F3F9A-C895-4189-8520-0793CCCD0BFA}"/>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4" name="Freeform 14">
              <a:extLst>
                <a:ext uri="{FF2B5EF4-FFF2-40B4-BE49-F238E27FC236}">
                  <a16:creationId xmlns:a16="http://schemas.microsoft.com/office/drawing/2014/main" id="{5161D696-7B40-4240-8A0E-23B94BADBCDC}"/>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5" name="Freeform 15">
              <a:extLst>
                <a:ext uri="{FF2B5EF4-FFF2-40B4-BE49-F238E27FC236}">
                  <a16:creationId xmlns:a16="http://schemas.microsoft.com/office/drawing/2014/main" id="{4C75893E-D358-44AC-A3CF-2EED9778A456}"/>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6" name="Freeform 16">
              <a:extLst>
                <a:ext uri="{FF2B5EF4-FFF2-40B4-BE49-F238E27FC236}">
                  <a16:creationId xmlns:a16="http://schemas.microsoft.com/office/drawing/2014/main" id="{7637E8F0-D81C-476F-8F8E-D9920CB899EE}"/>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7" name="Freeform 17">
              <a:extLst>
                <a:ext uri="{FF2B5EF4-FFF2-40B4-BE49-F238E27FC236}">
                  <a16:creationId xmlns:a16="http://schemas.microsoft.com/office/drawing/2014/main" id="{871A423F-334B-41DD-AB12-69F4222E2B48}"/>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8" name="Freeform 18">
              <a:extLst>
                <a:ext uri="{FF2B5EF4-FFF2-40B4-BE49-F238E27FC236}">
                  <a16:creationId xmlns:a16="http://schemas.microsoft.com/office/drawing/2014/main" id="{F58C111E-E1E0-495A-B19E-19C23BC04A4D}"/>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9" name="Freeform 19">
              <a:extLst>
                <a:ext uri="{FF2B5EF4-FFF2-40B4-BE49-F238E27FC236}">
                  <a16:creationId xmlns:a16="http://schemas.microsoft.com/office/drawing/2014/main" id="{C13C60D4-33A1-4116-A310-C2D5DDC4EEC0}"/>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0" name="Freeform 20">
              <a:extLst>
                <a:ext uri="{FF2B5EF4-FFF2-40B4-BE49-F238E27FC236}">
                  <a16:creationId xmlns:a16="http://schemas.microsoft.com/office/drawing/2014/main" id="{A48538EB-0D4D-49B9-BDCF-9D922353F70E}"/>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1" name="Rectangle 21">
              <a:extLst>
                <a:ext uri="{FF2B5EF4-FFF2-40B4-BE49-F238E27FC236}">
                  <a16:creationId xmlns:a16="http://schemas.microsoft.com/office/drawing/2014/main" id="{1487FAD7-88D3-4A87-99A7-7B072B555F45}"/>
                </a:ext>
              </a:extLst>
            </p:cNvPr>
            <p:cNvSpPr>
              <a:spLocks noChangeArrowheads="1"/>
            </p:cNvSpPr>
            <p:nvPr userDrawn="1"/>
          </p:nvSpPr>
          <p:spPr bwMode="auto">
            <a:xfrm>
              <a:off x="3108" y="2653"/>
              <a:ext cx="1477" cy="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2" name="Freeform 22">
              <a:extLst>
                <a:ext uri="{FF2B5EF4-FFF2-40B4-BE49-F238E27FC236}">
                  <a16:creationId xmlns:a16="http://schemas.microsoft.com/office/drawing/2014/main" id="{8914B577-98F3-43EF-BC4A-E7588E200C3D}"/>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3" name="Freeform 23">
              <a:extLst>
                <a:ext uri="{FF2B5EF4-FFF2-40B4-BE49-F238E27FC236}">
                  <a16:creationId xmlns:a16="http://schemas.microsoft.com/office/drawing/2014/main" id="{B5308D54-22FE-4DA7-BC01-ED460072EFA8}"/>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4" name="Freeform 24">
              <a:extLst>
                <a:ext uri="{FF2B5EF4-FFF2-40B4-BE49-F238E27FC236}">
                  <a16:creationId xmlns:a16="http://schemas.microsoft.com/office/drawing/2014/main" id="{3A60EE4F-D706-499A-8872-B156049D5B97}"/>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5" name="Freeform 25">
              <a:extLst>
                <a:ext uri="{FF2B5EF4-FFF2-40B4-BE49-F238E27FC236}">
                  <a16:creationId xmlns:a16="http://schemas.microsoft.com/office/drawing/2014/main" id="{3EAF6B99-79B4-43B1-842F-B1AFF0CC1E67}"/>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6" name="Freeform 26">
              <a:extLst>
                <a:ext uri="{FF2B5EF4-FFF2-40B4-BE49-F238E27FC236}">
                  <a16:creationId xmlns:a16="http://schemas.microsoft.com/office/drawing/2014/main" id="{6C79F926-94C7-4522-9614-397593F62EAC}"/>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7" name="Freeform 27">
              <a:extLst>
                <a:ext uri="{FF2B5EF4-FFF2-40B4-BE49-F238E27FC236}">
                  <a16:creationId xmlns:a16="http://schemas.microsoft.com/office/drawing/2014/main" id="{FDD151CA-6BF4-4036-98ED-05B831B530FD}"/>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8" name="Freeform 28">
              <a:extLst>
                <a:ext uri="{FF2B5EF4-FFF2-40B4-BE49-F238E27FC236}">
                  <a16:creationId xmlns:a16="http://schemas.microsoft.com/office/drawing/2014/main" id="{AB448DEB-E490-4038-8414-1A68B9109CC0}"/>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9" name="Freeform 29">
              <a:extLst>
                <a:ext uri="{FF2B5EF4-FFF2-40B4-BE49-F238E27FC236}">
                  <a16:creationId xmlns:a16="http://schemas.microsoft.com/office/drawing/2014/main" id="{524059C3-D356-4C34-9C06-DD896588BF75}"/>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0" name="Freeform 30">
              <a:extLst>
                <a:ext uri="{FF2B5EF4-FFF2-40B4-BE49-F238E27FC236}">
                  <a16:creationId xmlns:a16="http://schemas.microsoft.com/office/drawing/2014/main" id="{247D07C2-EC7B-4730-92FA-6B8D84B80D42}"/>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1" name="Freeform 31">
              <a:extLst>
                <a:ext uri="{FF2B5EF4-FFF2-40B4-BE49-F238E27FC236}">
                  <a16:creationId xmlns:a16="http://schemas.microsoft.com/office/drawing/2014/main" id="{5D6F08FA-2532-4558-9602-AF1744F99F15}"/>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2" name="Freeform 32">
              <a:extLst>
                <a:ext uri="{FF2B5EF4-FFF2-40B4-BE49-F238E27FC236}">
                  <a16:creationId xmlns:a16="http://schemas.microsoft.com/office/drawing/2014/main" id="{E685EBE7-869E-41B0-BCD8-FF537CBD5C59}"/>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3" name="Freeform 34">
              <a:extLst>
                <a:ext uri="{FF2B5EF4-FFF2-40B4-BE49-F238E27FC236}">
                  <a16:creationId xmlns:a16="http://schemas.microsoft.com/office/drawing/2014/main" id="{C3AB8B41-7BD9-44AA-B986-74D53C9AF3C3}"/>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4" name="Freeform 35">
              <a:extLst>
                <a:ext uri="{FF2B5EF4-FFF2-40B4-BE49-F238E27FC236}">
                  <a16:creationId xmlns:a16="http://schemas.microsoft.com/office/drawing/2014/main" id="{EDE8817E-73C2-4561-8428-03CCAFF40CF8}"/>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5" name="Freeform 36">
              <a:extLst>
                <a:ext uri="{FF2B5EF4-FFF2-40B4-BE49-F238E27FC236}">
                  <a16:creationId xmlns:a16="http://schemas.microsoft.com/office/drawing/2014/main" id="{AF8224B5-9A1C-4DFC-9A81-E5FD62FB5640}"/>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6" name="Freeform 37">
              <a:extLst>
                <a:ext uri="{FF2B5EF4-FFF2-40B4-BE49-F238E27FC236}">
                  <a16:creationId xmlns:a16="http://schemas.microsoft.com/office/drawing/2014/main" id="{1C2A9587-67A6-4716-977B-862BFA82E668}"/>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7" name="Freeform 38">
              <a:extLst>
                <a:ext uri="{FF2B5EF4-FFF2-40B4-BE49-F238E27FC236}">
                  <a16:creationId xmlns:a16="http://schemas.microsoft.com/office/drawing/2014/main" id="{495A0897-65A5-4410-A4A7-BD794D83CDC3}"/>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8" name="Freeform 39">
              <a:extLst>
                <a:ext uri="{FF2B5EF4-FFF2-40B4-BE49-F238E27FC236}">
                  <a16:creationId xmlns:a16="http://schemas.microsoft.com/office/drawing/2014/main" id="{7E97296E-EB49-46E9-8E93-4AA5F3E541C7}"/>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9" name="Freeform 40">
              <a:extLst>
                <a:ext uri="{FF2B5EF4-FFF2-40B4-BE49-F238E27FC236}">
                  <a16:creationId xmlns:a16="http://schemas.microsoft.com/office/drawing/2014/main" id="{2F3461FC-DD4F-4CA4-B2A8-7F4F566F61F9}"/>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0" name="Freeform 41">
              <a:extLst>
                <a:ext uri="{FF2B5EF4-FFF2-40B4-BE49-F238E27FC236}">
                  <a16:creationId xmlns:a16="http://schemas.microsoft.com/office/drawing/2014/main" id="{8908A0F4-A93F-4BE5-8463-B36A8039B586}"/>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1" name="Freeform 42">
              <a:extLst>
                <a:ext uri="{FF2B5EF4-FFF2-40B4-BE49-F238E27FC236}">
                  <a16:creationId xmlns:a16="http://schemas.microsoft.com/office/drawing/2014/main" id="{24D30A92-E7FF-424A-B0A9-AC7FE32E7708}"/>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2" name="Freeform 43">
              <a:extLst>
                <a:ext uri="{FF2B5EF4-FFF2-40B4-BE49-F238E27FC236}">
                  <a16:creationId xmlns:a16="http://schemas.microsoft.com/office/drawing/2014/main" id="{B2A95380-ABEE-40CA-BBE5-1E3411D8CDED}"/>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3" name="Freeform 44">
              <a:extLst>
                <a:ext uri="{FF2B5EF4-FFF2-40B4-BE49-F238E27FC236}">
                  <a16:creationId xmlns:a16="http://schemas.microsoft.com/office/drawing/2014/main" id="{25364CF1-47E1-42AA-B408-1241E63E8C4D}"/>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4" name="Freeform 45">
              <a:extLst>
                <a:ext uri="{FF2B5EF4-FFF2-40B4-BE49-F238E27FC236}">
                  <a16:creationId xmlns:a16="http://schemas.microsoft.com/office/drawing/2014/main" id="{722A9A6F-E73A-4E34-A53F-A559E043C3E1}"/>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5" name="Freeform 46">
              <a:extLst>
                <a:ext uri="{FF2B5EF4-FFF2-40B4-BE49-F238E27FC236}">
                  <a16:creationId xmlns:a16="http://schemas.microsoft.com/office/drawing/2014/main" id="{7DC776F1-D1BF-4756-9B11-A3922DD28A59}"/>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6" name="Freeform 47">
              <a:extLst>
                <a:ext uri="{FF2B5EF4-FFF2-40B4-BE49-F238E27FC236}">
                  <a16:creationId xmlns:a16="http://schemas.microsoft.com/office/drawing/2014/main" id="{F702349C-C6E4-46A5-8802-BB88DD4BE29E}"/>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7" name="Freeform 48">
              <a:extLst>
                <a:ext uri="{FF2B5EF4-FFF2-40B4-BE49-F238E27FC236}">
                  <a16:creationId xmlns:a16="http://schemas.microsoft.com/office/drawing/2014/main" id="{346BC6D5-9E5A-4B92-9611-F9D07EF48525}"/>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8" name="Freeform 49">
              <a:extLst>
                <a:ext uri="{FF2B5EF4-FFF2-40B4-BE49-F238E27FC236}">
                  <a16:creationId xmlns:a16="http://schemas.microsoft.com/office/drawing/2014/main" id="{2A9DF814-73D8-4894-8B96-23B40E6E9089}"/>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9" name="Freeform 50">
              <a:extLst>
                <a:ext uri="{FF2B5EF4-FFF2-40B4-BE49-F238E27FC236}">
                  <a16:creationId xmlns:a16="http://schemas.microsoft.com/office/drawing/2014/main" id="{58C1703B-88EC-4C9F-B827-837D126B61D6}"/>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0" name="Freeform 51">
              <a:extLst>
                <a:ext uri="{FF2B5EF4-FFF2-40B4-BE49-F238E27FC236}">
                  <a16:creationId xmlns:a16="http://schemas.microsoft.com/office/drawing/2014/main" id="{7589E396-ADCF-4596-8DE4-4379AFCE7E22}"/>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1" name="Freeform 52">
              <a:extLst>
                <a:ext uri="{FF2B5EF4-FFF2-40B4-BE49-F238E27FC236}">
                  <a16:creationId xmlns:a16="http://schemas.microsoft.com/office/drawing/2014/main" id="{C49FDA79-CF20-4CA4-9EC3-273E88B10C6B}"/>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2" name="Freeform 53">
              <a:extLst>
                <a:ext uri="{FF2B5EF4-FFF2-40B4-BE49-F238E27FC236}">
                  <a16:creationId xmlns:a16="http://schemas.microsoft.com/office/drawing/2014/main" id="{EAF66CB7-8F32-4F0C-B5A2-11A6143DA74B}"/>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3" name="Freeform 54">
              <a:extLst>
                <a:ext uri="{FF2B5EF4-FFF2-40B4-BE49-F238E27FC236}">
                  <a16:creationId xmlns:a16="http://schemas.microsoft.com/office/drawing/2014/main" id="{DD4F44F0-927E-4351-9C37-2EE63B71F04A}"/>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4" name="Freeform 55">
              <a:extLst>
                <a:ext uri="{FF2B5EF4-FFF2-40B4-BE49-F238E27FC236}">
                  <a16:creationId xmlns:a16="http://schemas.microsoft.com/office/drawing/2014/main" id="{92AC303A-678D-4707-A16F-2DA1A07D9D64}"/>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5" name="Freeform 56">
              <a:extLst>
                <a:ext uri="{FF2B5EF4-FFF2-40B4-BE49-F238E27FC236}">
                  <a16:creationId xmlns:a16="http://schemas.microsoft.com/office/drawing/2014/main" id="{4BCFC9F6-3BBE-4394-851E-3738C7D6EB4E}"/>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6" name="Freeform 57">
              <a:extLst>
                <a:ext uri="{FF2B5EF4-FFF2-40B4-BE49-F238E27FC236}">
                  <a16:creationId xmlns:a16="http://schemas.microsoft.com/office/drawing/2014/main" id="{D4997C90-4986-45C1-9DAC-A5D26B02F3BD}"/>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7" name="Freeform 58">
              <a:extLst>
                <a:ext uri="{FF2B5EF4-FFF2-40B4-BE49-F238E27FC236}">
                  <a16:creationId xmlns:a16="http://schemas.microsoft.com/office/drawing/2014/main" id="{ACC13E25-4EE3-4A63-B0AF-2162BB78ECBF}"/>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8" name="Freeform 59">
              <a:extLst>
                <a:ext uri="{FF2B5EF4-FFF2-40B4-BE49-F238E27FC236}">
                  <a16:creationId xmlns:a16="http://schemas.microsoft.com/office/drawing/2014/main" id="{87AA0A80-577E-43A6-B738-0BAFE7F7B4EA}"/>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9" name="Freeform 60">
              <a:extLst>
                <a:ext uri="{FF2B5EF4-FFF2-40B4-BE49-F238E27FC236}">
                  <a16:creationId xmlns:a16="http://schemas.microsoft.com/office/drawing/2014/main" id="{3DBFF628-46A4-41BD-9FA9-3D4418E866E5}"/>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0" name="Freeform 61">
              <a:extLst>
                <a:ext uri="{FF2B5EF4-FFF2-40B4-BE49-F238E27FC236}">
                  <a16:creationId xmlns:a16="http://schemas.microsoft.com/office/drawing/2014/main" id="{D6413240-42B4-45DB-BBA2-56A1CDBD3C5B}"/>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1" name="Freeform 62">
              <a:extLst>
                <a:ext uri="{FF2B5EF4-FFF2-40B4-BE49-F238E27FC236}">
                  <a16:creationId xmlns:a16="http://schemas.microsoft.com/office/drawing/2014/main" id="{8AAB2B20-3978-4858-9836-C1351201A6F9}"/>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grpSp>
      <p:sp>
        <p:nvSpPr>
          <p:cNvPr id="68" name="Freeform: Shape 67">
            <a:extLst>
              <a:ext uri="{FF2B5EF4-FFF2-40B4-BE49-F238E27FC236}">
                <a16:creationId xmlns:a16="http://schemas.microsoft.com/office/drawing/2014/main" id="{54420FA1-8DAE-4658-86CF-B5658CDC24E1}"/>
              </a:ext>
            </a:extLst>
          </p:cNvPr>
          <p:cNvSpPr/>
          <p:nvPr userDrawn="1"/>
        </p:nvSpPr>
        <p:spPr>
          <a:xfrm>
            <a:off x="6272240" y="1030147"/>
            <a:ext cx="5919758" cy="5825419"/>
          </a:xfrm>
          <a:custGeom>
            <a:avLst/>
            <a:gdLst>
              <a:gd name="connsiteX0" fmla="*/ 5919758 w 5919758"/>
              <a:gd name="connsiteY0" fmla="*/ 0 h 5825419"/>
              <a:gd name="connsiteX1" fmla="*/ 5919758 w 5919758"/>
              <a:gd name="connsiteY1" fmla="*/ 5825419 h 5825419"/>
              <a:gd name="connsiteX2" fmla="*/ 1120273 w 5919758"/>
              <a:gd name="connsiteY2" fmla="*/ 5825419 h 5825419"/>
              <a:gd name="connsiteX3" fmla="*/ 0 w 5919758"/>
              <a:gd name="connsiteY3" fmla="*/ 1588036 h 5825419"/>
            </a:gdLst>
            <a:ahLst/>
            <a:cxnLst>
              <a:cxn ang="0">
                <a:pos x="connsiteX0" y="connsiteY0"/>
              </a:cxn>
              <a:cxn ang="0">
                <a:pos x="connsiteX1" y="connsiteY1"/>
              </a:cxn>
              <a:cxn ang="0">
                <a:pos x="connsiteX2" y="connsiteY2"/>
              </a:cxn>
              <a:cxn ang="0">
                <a:pos x="connsiteX3" y="connsiteY3"/>
              </a:cxn>
            </a:cxnLst>
            <a:rect l="l" t="t" r="r" b="b"/>
            <a:pathLst>
              <a:path w="5919758" h="5825419">
                <a:moveTo>
                  <a:pt x="5919758" y="0"/>
                </a:moveTo>
                <a:lnTo>
                  <a:pt x="5919758" y="5825419"/>
                </a:lnTo>
                <a:lnTo>
                  <a:pt x="1120273" y="5825419"/>
                </a:lnTo>
                <a:lnTo>
                  <a:pt x="0" y="1588036"/>
                </a:lnTo>
                <a:close/>
              </a:path>
            </a:pathLst>
          </a:custGeom>
          <a:blipFill dpi="0" rotWithShape="1">
            <a:blip r:embed="rId2" cstate="screen">
              <a:extLst>
                <a:ext uri="{28A0092B-C50C-407E-A947-70E740481C1C}">
                  <a14:useLocalDpi xmlns:a14="http://schemas.microsoft.com/office/drawing/2010/main"/>
                </a:ext>
              </a:extLst>
            </a:blip>
            <a:srcRect/>
            <a:stretch>
              <a:fillRect l="-74019" t="-38771" r="-74019" b="-38771"/>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134" name="Text Placeholder 140">
            <a:extLst>
              <a:ext uri="{FF2B5EF4-FFF2-40B4-BE49-F238E27FC236}">
                <a16:creationId xmlns:a16="http://schemas.microsoft.com/office/drawing/2014/main" id="{234B86AF-61C0-4BEF-AED9-AB6E10458622}"/>
              </a:ext>
            </a:extLst>
          </p:cNvPr>
          <p:cNvSpPr>
            <a:spLocks noGrp="1"/>
          </p:cNvSpPr>
          <p:nvPr>
            <p:ph type="body" sz="quarter" idx="17" hasCustomPrompt="1"/>
          </p:nvPr>
        </p:nvSpPr>
        <p:spPr>
          <a:xfrm>
            <a:off x="500062" y="5394937"/>
            <a:ext cx="4772203" cy="707231"/>
          </a:xfrm>
        </p:spPr>
        <p:txBody>
          <a:bodyPr>
            <a:normAutofit/>
          </a:bodyPr>
          <a:lstStyle>
            <a:lvl1pPr>
              <a:spcBef>
                <a:spcPts val="0"/>
              </a:spcBef>
              <a:spcAft>
                <a:spcPts val="600"/>
              </a:spcAft>
              <a:defRPr sz="1600" b="1">
                <a:solidFill>
                  <a:schemeClr val="tx2"/>
                </a:solidFill>
              </a:defRPr>
            </a:lvl1pPr>
            <a:lvl2pPr marL="0" indent="0">
              <a:spcBef>
                <a:spcPts val="0"/>
              </a:spcBef>
              <a:buNone/>
              <a:defRPr sz="1600">
                <a:solidFill>
                  <a:schemeClr val="tx2"/>
                </a:solidFill>
              </a:defRPr>
            </a:lvl2pPr>
            <a:lvl3pPr marL="0" indent="0">
              <a:spcBef>
                <a:spcPts val="0"/>
              </a:spcBef>
              <a:buNone/>
              <a:defRPr sz="1600" b="0">
                <a:solidFill>
                  <a:schemeClr val="tx2"/>
                </a:solidFill>
              </a:defRPr>
            </a:lvl3pPr>
            <a:lvl4pPr>
              <a:spcBef>
                <a:spcPts val="0"/>
              </a:spcBef>
              <a:defRPr sz="1600" b="0">
                <a:solidFill>
                  <a:schemeClr val="tx2"/>
                </a:solidFill>
              </a:defRPr>
            </a:lvl4pPr>
            <a:lvl5pPr>
              <a:spcBef>
                <a:spcPts val="0"/>
              </a:spcBef>
              <a:defRPr sz="1600" b="0">
                <a:solidFill>
                  <a:schemeClr val="tx2"/>
                </a:solidFill>
              </a:defRPr>
            </a:lvl5pPr>
            <a:lvl6pPr>
              <a:spcBef>
                <a:spcPts val="0"/>
              </a:spcBef>
              <a:defRPr sz="1600" b="0">
                <a:solidFill>
                  <a:schemeClr val="tx2"/>
                </a:solidFill>
              </a:defRPr>
            </a:lvl6pPr>
            <a:lvl7pPr>
              <a:spcBef>
                <a:spcPts val="0"/>
              </a:spcBef>
              <a:defRPr sz="1600" b="0">
                <a:solidFill>
                  <a:schemeClr val="tx2"/>
                </a:solidFill>
              </a:defRPr>
            </a:lvl7pPr>
            <a:lvl8pPr>
              <a:spcBef>
                <a:spcPts val="0"/>
              </a:spcBef>
              <a:defRPr sz="1600">
                <a:solidFill>
                  <a:schemeClr val="tx2"/>
                </a:solidFill>
              </a:defRPr>
            </a:lvl8pPr>
            <a:lvl9pPr>
              <a:spcBef>
                <a:spcPts val="0"/>
              </a:spcBef>
              <a:defRPr sz="1600">
                <a:solidFill>
                  <a:schemeClr val="tx2"/>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66" name="Text Placeholder 135">
            <a:extLst>
              <a:ext uri="{FF2B5EF4-FFF2-40B4-BE49-F238E27FC236}">
                <a16:creationId xmlns:a16="http://schemas.microsoft.com/office/drawing/2014/main" id="{51EC55AF-72F6-4B80-B565-E4736853BBD5}"/>
              </a:ext>
            </a:extLst>
          </p:cNvPr>
          <p:cNvSpPr>
            <a:spLocks noGrp="1"/>
          </p:cNvSpPr>
          <p:nvPr>
            <p:ph type="body" sz="quarter" idx="16" hasCustomPrompt="1"/>
          </p:nvPr>
        </p:nvSpPr>
        <p:spPr>
          <a:xfrm>
            <a:off x="607255" y="5338960"/>
            <a:ext cx="288000" cy="10800"/>
          </a:xfrm>
          <a:solidFill>
            <a:schemeClr val="tx2"/>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Tree>
    <p:extLst>
      <p:ext uri="{BB962C8B-B14F-4D97-AF65-F5344CB8AC3E}">
        <p14:creationId xmlns:p14="http://schemas.microsoft.com/office/powerpoint/2010/main" val="1801427511"/>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preserve="1" userDrawn="1">
  <p:cSld name="Title Slide B-Learning">
    <p:spTree>
      <p:nvGrpSpPr>
        <p:cNvPr id="1" name=""/>
        <p:cNvGrpSpPr/>
        <p:nvPr/>
      </p:nvGrpSpPr>
      <p:grpSpPr>
        <a:xfrm>
          <a:off x="0" y="0"/>
          <a:ext cx="0" cy="0"/>
          <a:chOff x="0" y="0"/>
          <a:chExt cx="0" cy="0"/>
        </a:xfrm>
      </p:grpSpPr>
      <p:sp>
        <p:nvSpPr>
          <p:cNvPr id="71" name="Rectangle 70">
            <a:extLst>
              <a:ext uri="{FF2B5EF4-FFF2-40B4-BE49-F238E27FC236}">
                <a16:creationId xmlns:a16="http://schemas.microsoft.com/office/drawing/2014/main" id="{890DF213-662F-4F0F-AF3A-12E90D6AB403}"/>
              </a:ext>
            </a:extLst>
          </p:cNvPr>
          <p:cNvSpPr/>
          <p:nvPr userDrawn="1"/>
        </p:nvSpPr>
        <p:spPr>
          <a:xfrm>
            <a:off x="-1" y="-1"/>
            <a:ext cx="12204001" cy="685800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4772203"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600"/>
              </a:spcAft>
              <a:buNone/>
              <a:defRPr sz="3800" b="1">
                <a:solidFill>
                  <a:schemeClr val="tx2"/>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title</a:t>
            </a:r>
          </a:p>
          <a:p>
            <a:pPr lvl="1"/>
            <a:r>
              <a:rPr lang="en-AU" noProof="0" dirty="0"/>
              <a:t>Two</a:t>
            </a:r>
          </a:p>
          <a:p>
            <a:pPr lvl="2"/>
            <a:r>
              <a:rPr lang="en-AU" noProof="0" dirty="0"/>
              <a:t>Three</a:t>
            </a:r>
          </a:p>
          <a:p>
            <a:pPr lvl="8"/>
            <a:r>
              <a:rPr lang="en-AU" noProof="0" dirty="0"/>
              <a:t>four</a:t>
            </a:r>
          </a:p>
        </p:txBody>
      </p:sp>
      <p:grpSp>
        <p:nvGrpSpPr>
          <p:cNvPr id="70" name="Group 4">
            <a:extLst>
              <a:ext uri="{FF2B5EF4-FFF2-40B4-BE49-F238E27FC236}">
                <a16:creationId xmlns:a16="http://schemas.microsoft.com/office/drawing/2014/main" id="{3AFBB0F5-5EB0-405F-9812-3F6111C207C6}"/>
              </a:ext>
            </a:extLst>
          </p:cNvPr>
          <p:cNvGrpSpPr>
            <a:grpSpLocks noChangeAspect="1"/>
          </p:cNvGrpSpPr>
          <p:nvPr userDrawn="1"/>
        </p:nvGrpSpPr>
        <p:grpSpPr bwMode="auto">
          <a:xfrm>
            <a:off x="607255" y="616633"/>
            <a:ext cx="1440000" cy="1443689"/>
            <a:chOff x="2864" y="1181"/>
            <a:chExt cx="1952" cy="1957"/>
          </a:xfrm>
        </p:grpSpPr>
        <p:sp>
          <p:nvSpPr>
            <p:cNvPr id="72" name="AutoShape 3">
              <a:extLst>
                <a:ext uri="{FF2B5EF4-FFF2-40B4-BE49-F238E27FC236}">
                  <a16:creationId xmlns:a16="http://schemas.microsoft.com/office/drawing/2014/main" id="{EE348DCA-F65E-472C-8E94-01A3FE818BC6}"/>
                </a:ext>
              </a:extLst>
            </p:cNvPr>
            <p:cNvSpPr>
              <a:spLocks noChangeAspect="1" noChangeArrowheads="1" noTextEdit="1"/>
            </p:cNvSpPr>
            <p:nvPr userDrawn="1"/>
          </p:nvSpPr>
          <p:spPr bwMode="auto">
            <a:xfrm>
              <a:off x="2864" y="1182"/>
              <a:ext cx="1952" cy="19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3" name="Rectangle 5">
              <a:extLst>
                <a:ext uri="{FF2B5EF4-FFF2-40B4-BE49-F238E27FC236}">
                  <a16:creationId xmlns:a16="http://schemas.microsoft.com/office/drawing/2014/main" id="{43ED83A1-CC4D-42EA-8ABE-37ED66A6485E}"/>
                </a:ext>
              </a:extLst>
            </p:cNvPr>
            <p:cNvSpPr>
              <a:spLocks noChangeArrowheads="1"/>
            </p:cNvSpPr>
            <p:nvPr userDrawn="1"/>
          </p:nvSpPr>
          <p:spPr bwMode="auto">
            <a:xfrm>
              <a:off x="2865" y="1181"/>
              <a:ext cx="1950" cy="1957"/>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6" name="Freeform 6">
              <a:extLst>
                <a:ext uri="{FF2B5EF4-FFF2-40B4-BE49-F238E27FC236}">
                  <a16:creationId xmlns:a16="http://schemas.microsoft.com/office/drawing/2014/main" id="{C14D3AFF-4015-4ADB-AB21-B4EADD0CA395}"/>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7" name="Freeform 7">
              <a:extLst>
                <a:ext uri="{FF2B5EF4-FFF2-40B4-BE49-F238E27FC236}">
                  <a16:creationId xmlns:a16="http://schemas.microsoft.com/office/drawing/2014/main" id="{338B28A6-DBB6-499A-9175-D30CDBFB65D5}"/>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8" name="Freeform 8">
              <a:extLst>
                <a:ext uri="{FF2B5EF4-FFF2-40B4-BE49-F238E27FC236}">
                  <a16:creationId xmlns:a16="http://schemas.microsoft.com/office/drawing/2014/main" id="{B4F42473-3AD2-48CF-9DF2-688A050792D6}"/>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9" name="Freeform 9">
              <a:extLst>
                <a:ext uri="{FF2B5EF4-FFF2-40B4-BE49-F238E27FC236}">
                  <a16:creationId xmlns:a16="http://schemas.microsoft.com/office/drawing/2014/main" id="{4CFCC169-6EE2-4286-8FE4-D99450A4434D}"/>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0" name="Freeform 10">
              <a:extLst>
                <a:ext uri="{FF2B5EF4-FFF2-40B4-BE49-F238E27FC236}">
                  <a16:creationId xmlns:a16="http://schemas.microsoft.com/office/drawing/2014/main" id="{9D240A6C-65D8-4404-BD21-34BFC830B98A}"/>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1" name="Freeform 11">
              <a:extLst>
                <a:ext uri="{FF2B5EF4-FFF2-40B4-BE49-F238E27FC236}">
                  <a16:creationId xmlns:a16="http://schemas.microsoft.com/office/drawing/2014/main" id="{D2693798-E801-4A01-899D-3526F4E67924}"/>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2" name="Freeform 12">
              <a:extLst>
                <a:ext uri="{FF2B5EF4-FFF2-40B4-BE49-F238E27FC236}">
                  <a16:creationId xmlns:a16="http://schemas.microsoft.com/office/drawing/2014/main" id="{285079AC-870B-48A5-93B9-BCEBA2C1494A}"/>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3" name="Freeform 13">
              <a:extLst>
                <a:ext uri="{FF2B5EF4-FFF2-40B4-BE49-F238E27FC236}">
                  <a16:creationId xmlns:a16="http://schemas.microsoft.com/office/drawing/2014/main" id="{999F3F9A-C895-4189-8520-0793CCCD0BFA}"/>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4" name="Freeform 14">
              <a:extLst>
                <a:ext uri="{FF2B5EF4-FFF2-40B4-BE49-F238E27FC236}">
                  <a16:creationId xmlns:a16="http://schemas.microsoft.com/office/drawing/2014/main" id="{5161D696-7B40-4240-8A0E-23B94BADBCDC}"/>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5" name="Freeform 15">
              <a:extLst>
                <a:ext uri="{FF2B5EF4-FFF2-40B4-BE49-F238E27FC236}">
                  <a16:creationId xmlns:a16="http://schemas.microsoft.com/office/drawing/2014/main" id="{4C75893E-D358-44AC-A3CF-2EED9778A456}"/>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6" name="Freeform 16">
              <a:extLst>
                <a:ext uri="{FF2B5EF4-FFF2-40B4-BE49-F238E27FC236}">
                  <a16:creationId xmlns:a16="http://schemas.microsoft.com/office/drawing/2014/main" id="{7637E8F0-D81C-476F-8F8E-D9920CB899EE}"/>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7" name="Freeform 17">
              <a:extLst>
                <a:ext uri="{FF2B5EF4-FFF2-40B4-BE49-F238E27FC236}">
                  <a16:creationId xmlns:a16="http://schemas.microsoft.com/office/drawing/2014/main" id="{871A423F-334B-41DD-AB12-69F4222E2B48}"/>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8" name="Freeform 18">
              <a:extLst>
                <a:ext uri="{FF2B5EF4-FFF2-40B4-BE49-F238E27FC236}">
                  <a16:creationId xmlns:a16="http://schemas.microsoft.com/office/drawing/2014/main" id="{F58C111E-E1E0-495A-B19E-19C23BC04A4D}"/>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9" name="Freeform 19">
              <a:extLst>
                <a:ext uri="{FF2B5EF4-FFF2-40B4-BE49-F238E27FC236}">
                  <a16:creationId xmlns:a16="http://schemas.microsoft.com/office/drawing/2014/main" id="{C13C60D4-33A1-4116-A310-C2D5DDC4EEC0}"/>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0" name="Freeform 20">
              <a:extLst>
                <a:ext uri="{FF2B5EF4-FFF2-40B4-BE49-F238E27FC236}">
                  <a16:creationId xmlns:a16="http://schemas.microsoft.com/office/drawing/2014/main" id="{A48538EB-0D4D-49B9-BDCF-9D922353F70E}"/>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1" name="Rectangle 21">
              <a:extLst>
                <a:ext uri="{FF2B5EF4-FFF2-40B4-BE49-F238E27FC236}">
                  <a16:creationId xmlns:a16="http://schemas.microsoft.com/office/drawing/2014/main" id="{1487FAD7-88D3-4A87-99A7-7B072B555F45}"/>
                </a:ext>
              </a:extLst>
            </p:cNvPr>
            <p:cNvSpPr>
              <a:spLocks noChangeArrowheads="1"/>
            </p:cNvSpPr>
            <p:nvPr userDrawn="1"/>
          </p:nvSpPr>
          <p:spPr bwMode="auto">
            <a:xfrm>
              <a:off x="3108" y="2653"/>
              <a:ext cx="1477" cy="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2" name="Freeform 22">
              <a:extLst>
                <a:ext uri="{FF2B5EF4-FFF2-40B4-BE49-F238E27FC236}">
                  <a16:creationId xmlns:a16="http://schemas.microsoft.com/office/drawing/2014/main" id="{8914B577-98F3-43EF-BC4A-E7588E200C3D}"/>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3" name="Freeform 23">
              <a:extLst>
                <a:ext uri="{FF2B5EF4-FFF2-40B4-BE49-F238E27FC236}">
                  <a16:creationId xmlns:a16="http://schemas.microsoft.com/office/drawing/2014/main" id="{B5308D54-22FE-4DA7-BC01-ED460072EFA8}"/>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4" name="Freeform 24">
              <a:extLst>
                <a:ext uri="{FF2B5EF4-FFF2-40B4-BE49-F238E27FC236}">
                  <a16:creationId xmlns:a16="http://schemas.microsoft.com/office/drawing/2014/main" id="{3A60EE4F-D706-499A-8872-B156049D5B97}"/>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5" name="Freeform 25">
              <a:extLst>
                <a:ext uri="{FF2B5EF4-FFF2-40B4-BE49-F238E27FC236}">
                  <a16:creationId xmlns:a16="http://schemas.microsoft.com/office/drawing/2014/main" id="{3EAF6B99-79B4-43B1-842F-B1AFF0CC1E67}"/>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6" name="Freeform 26">
              <a:extLst>
                <a:ext uri="{FF2B5EF4-FFF2-40B4-BE49-F238E27FC236}">
                  <a16:creationId xmlns:a16="http://schemas.microsoft.com/office/drawing/2014/main" id="{6C79F926-94C7-4522-9614-397593F62EAC}"/>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7" name="Freeform 27">
              <a:extLst>
                <a:ext uri="{FF2B5EF4-FFF2-40B4-BE49-F238E27FC236}">
                  <a16:creationId xmlns:a16="http://schemas.microsoft.com/office/drawing/2014/main" id="{FDD151CA-6BF4-4036-98ED-05B831B530FD}"/>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8" name="Freeform 28">
              <a:extLst>
                <a:ext uri="{FF2B5EF4-FFF2-40B4-BE49-F238E27FC236}">
                  <a16:creationId xmlns:a16="http://schemas.microsoft.com/office/drawing/2014/main" id="{AB448DEB-E490-4038-8414-1A68B9109CC0}"/>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9" name="Freeform 29">
              <a:extLst>
                <a:ext uri="{FF2B5EF4-FFF2-40B4-BE49-F238E27FC236}">
                  <a16:creationId xmlns:a16="http://schemas.microsoft.com/office/drawing/2014/main" id="{524059C3-D356-4C34-9C06-DD896588BF75}"/>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0" name="Freeform 30">
              <a:extLst>
                <a:ext uri="{FF2B5EF4-FFF2-40B4-BE49-F238E27FC236}">
                  <a16:creationId xmlns:a16="http://schemas.microsoft.com/office/drawing/2014/main" id="{247D07C2-EC7B-4730-92FA-6B8D84B80D42}"/>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1" name="Freeform 31">
              <a:extLst>
                <a:ext uri="{FF2B5EF4-FFF2-40B4-BE49-F238E27FC236}">
                  <a16:creationId xmlns:a16="http://schemas.microsoft.com/office/drawing/2014/main" id="{5D6F08FA-2532-4558-9602-AF1744F99F15}"/>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2" name="Freeform 32">
              <a:extLst>
                <a:ext uri="{FF2B5EF4-FFF2-40B4-BE49-F238E27FC236}">
                  <a16:creationId xmlns:a16="http://schemas.microsoft.com/office/drawing/2014/main" id="{E685EBE7-869E-41B0-BCD8-FF537CBD5C59}"/>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3" name="Freeform 34">
              <a:extLst>
                <a:ext uri="{FF2B5EF4-FFF2-40B4-BE49-F238E27FC236}">
                  <a16:creationId xmlns:a16="http://schemas.microsoft.com/office/drawing/2014/main" id="{C3AB8B41-7BD9-44AA-B986-74D53C9AF3C3}"/>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4" name="Freeform 35">
              <a:extLst>
                <a:ext uri="{FF2B5EF4-FFF2-40B4-BE49-F238E27FC236}">
                  <a16:creationId xmlns:a16="http://schemas.microsoft.com/office/drawing/2014/main" id="{EDE8817E-73C2-4561-8428-03CCAFF40CF8}"/>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5" name="Freeform 36">
              <a:extLst>
                <a:ext uri="{FF2B5EF4-FFF2-40B4-BE49-F238E27FC236}">
                  <a16:creationId xmlns:a16="http://schemas.microsoft.com/office/drawing/2014/main" id="{AF8224B5-9A1C-4DFC-9A81-E5FD62FB5640}"/>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6" name="Freeform 37">
              <a:extLst>
                <a:ext uri="{FF2B5EF4-FFF2-40B4-BE49-F238E27FC236}">
                  <a16:creationId xmlns:a16="http://schemas.microsoft.com/office/drawing/2014/main" id="{1C2A9587-67A6-4716-977B-862BFA82E668}"/>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7" name="Freeform 38">
              <a:extLst>
                <a:ext uri="{FF2B5EF4-FFF2-40B4-BE49-F238E27FC236}">
                  <a16:creationId xmlns:a16="http://schemas.microsoft.com/office/drawing/2014/main" id="{495A0897-65A5-4410-A4A7-BD794D83CDC3}"/>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8" name="Freeform 39">
              <a:extLst>
                <a:ext uri="{FF2B5EF4-FFF2-40B4-BE49-F238E27FC236}">
                  <a16:creationId xmlns:a16="http://schemas.microsoft.com/office/drawing/2014/main" id="{7E97296E-EB49-46E9-8E93-4AA5F3E541C7}"/>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9" name="Freeform 40">
              <a:extLst>
                <a:ext uri="{FF2B5EF4-FFF2-40B4-BE49-F238E27FC236}">
                  <a16:creationId xmlns:a16="http://schemas.microsoft.com/office/drawing/2014/main" id="{2F3461FC-DD4F-4CA4-B2A8-7F4F566F61F9}"/>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0" name="Freeform 41">
              <a:extLst>
                <a:ext uri="{FF2B5EF4-FFF2-40B4-BE49-F238E27FC236}">
                  <a16:creationId xmlns:a16="http://schemas.microsoft.com/office/drawing/2014/main" id="{8908A0F4-A93F-4BE5-8463-B36A8039B586}"/>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1" name="Freeform 42">
              <a:extLst>
                <a:ext uri="{FF2B5EF4-FFF2-40B4-BE49-F238E27FC236}">
                  <a16:creationId xmlns:a16="http://schemas.microsoft.com/office/drawing/2014/main" id="{24D30A92-E7FF-424A-B0A9-AC7FE32E7708}"/>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2" name="Freeform 43">
              <a:extLst>
                <a:ext uri="{FF2B5EF4-FFF2-40B4-BE49-F238E27FC236}">
                  <a16:creationId xmlns:a16="http://schemas.microsoft.com/office/drawing/2014/main" id="{B2A95380-ABEE-40CA-BBE5-1E3411D8CDED}"/>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3" name="Freeform 44">
              <a:extLst>
                <a:ext uri="{FF2B5EF4-FFF2-40B4-BE49-F238E27FC236}">
                  <a16:creationId xmlns:a16="http://schemas.microsoft.com/office/drawing/2014/main" id="{25364CF1-47E1-42AA-B408-1241E63E8C4D}"/>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4" name="Freeform 45">
              <a:extLst>
                <a:ext uri="{FF2B5EF4-FFF2-40B4-BE49-F238E27FC236}">
                  <a16:creationId xmlns:a16="http://schemas.microsoft.com/office/drawing/2014/main" id="{722A9A6F-E73A-4E34-A53F-A559E043C3E1}"/>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5" name="Freeform 46">
              <a:extLst>
                <a:ext uri="{FF2B5EF4-FFF2-40B4-BE49-F238E27FC236}">
                  <a16:creationId xmlns:a16="http://schemas.microsoft.com/office/drawing/2014/main" id="{7DC776F1-D1BF-4756-9B11-A3922DD28A59}"/>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6" name="Freeform 47">
              <a:extLst>
                <a:ext uri="{FF2B5EF4-FFF2-40B4-BE49-F238E27FC236}">
                  <a16:creationId xmlns:a16="http://schemas.microsoft.com/office/drawing/2014/main" id="{F702349C-C6E4-46A5-8802-BB88DD4BE29E}"/>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7" name="Freeform 48">
              <a:extLst>
                <a:ext uri="{FF2B5EF4-FFF2-40B4-BE49-F238E27FC236}">
                  <a16:creationId xmlns:a16="http://schemas.microsoft.com/office/drawing/2014/main" id="{346BC6D5-9E5A-4B92-9611-F9D07EF48525}"/>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8" name="Freeform 49">
              <a:extLst>
                <a:ext uri="{FF2B5EF4-FFF2-40B4-BE49-F238E27FC236}">
                  <a16:creationId xmlns:a16="http://schemas.microsoft.com/office/drawing/2014/main" id="{2A9DF814-73D8-4894-8B96-23B40E6E9089}"/>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9" name="Freeform 50">
              <a:extLst>
                <a:ext uri="{FF2B5EF4-FFF2-40B4-BE49-F238E27FC236}">
                  <a16:creationId xmlns:a16="http://schemas.microsoft.com/office/drawing/2014/main" id="{58C1703B-88EC-4C9F-B827-837D126B61D6}"/>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0" name="Freeform 51">
              <a:extLst>
                <a:ext uri="{FF2B5EF4-FFF2-40B4-BE49-F238E27FC236}">
                  <a16:creationId xmlns:a16="http://schemas.microsoft.com/office/drawing/2014/main" id="{7589E396-ADCF-4596-8DE4-4379AFCE7E22}"/>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1" name="Freeform 52">
              <a:extLst>
                <a:ext uri="{FF2B5EF4-FFF2-40B4-BE49-F238E27FC236}">
                  <a16:creationId xmlns:a16="http://schemas.microsoft.com/office/drawing/2014/main" id="{C49FDA79-CF20-4CA4-9EC3-273E88B10C6B}"/>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2" name="Freeform 53">
              <a:extLst>
                <a:ext uri="{FF2B5EF4-FFF2-40B4-BE49-F238E27FC236}">
                  <a16:creationId xmlns:a16="http://schemas.microsoft.com/office/drawing/2014/main" id="{EAF66CB7-8F32-4F0C-B5A2-11A6143DA74B}"/>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3" name="Freeform 54">
              <a:extLst>
                <a:ext uri="{FF2B5EF4-FFF2-40B4-BE49-F238E27FC236}">
                  <a16:creationId xmlns:a16="http://schemas.microsoft.com/office/drawing/2014/main" id="{DD4F44F0-927E-4351-9C37-2EE63B71F04A}"/>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4" name="Freeform 55">
              <a:extLst>
                <a:ext uri="{FF2B5EF4-FFF2-40B4-BE49-F238E27FC236}">
                  <a16:creationId xmlns:a16="http://schemas.microsoft.com/office/drawing/2014/main" id="{92AC303A-678D-4707-A16F-2DA1A07D9D64}"/>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5" name="Freeform 56">
              <a:extLst>
                <a:ext uri="{FF2B5EF4-FFF2-40B4-BE49-F238E27FC236}">
                  <a16:creationId xmlns:a16="http://schemas.microsoft.com/office/drawing/2014/main" id="{4BCFC9F6-3BBE-4394-851E-3738C7D6EB4E}"/>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6" name="Freeform 57">
              <a:extLst>
                <a:ext uri="{FF2B5EF4-FFF2-40B4-BE49-F238E27FC236}">
                  <a16:creationId xmlns:a16="http://schemas.microsoft.com/office/drawing/2014/main" id="{D4997C90-4986-45C1-9DAC-A5D26B02F3BD}"/>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7" name="Freeform 58">
              <a:extLst>
                <a:ext uri="{FF2B5EF4-FFF2-40B4-BE49-F238E27FC236}">
                  <a16:creationId xmlns:a16="http://schemas.microsoft.com/office/drawing/2014/main" id="{ACC13E25-4EE3-4A63-B0AF-2162BB78ECBF}"/>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8" name="Freeform 59">
              <a:extLst>
                <a:ext uri="{FF2B5EF4-FFF2-40B4-BE49-F238E27FC236}">
                  <a16:creationId xmlns:a16="http://schemas.microsoft.com/office/drawing/2014/main" id="{87AA0A80-577E-43A6-B738-0BAFE7F7B4EA}"/>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9" name="Freeform 60">
              <a:extLst>
                <a:ext uri="{FF2B5EF4-FFF2-40B4-BE49-F238E27FC236}">
                  <a16:creationId xmlns:a16="http://schemas.microsoft.com/office/drawing/2014/main" id="{3DBFF628-46A4-41BD-9FA9-3D4418E866E5}"/>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0" name="Freeform 61">
              <a:extLst>
                <a:ext uri="{FF2B5EF4-FFF2-40B4-BE49-F238E27FC236}">
                  <a16:creationId xmlns:a16="http://schemas.microsoft.com/office/drawing/2014/main" id="{D6413240-42B4-45DB-BBA2-56A1CDBD3C5B}"/>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1" name="Freeform 62">
              <a:extLst>
                <a:ext uri="{FF2B5EF4-FFF2-40B4-BE49-F238E27FC236}">
                  <a16:creationId xmlns:a16="http://schemas.microsoft.com/office/drawing/2014/main" id="{8AAB2B20-3978-4858-9836-C1351201A6F9}"/>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grpSp>
      <p:sp>
        <p:nvSpPr>
          <p:cNvPr id="67" name="Freeform: Shape 66">
            <a:extLst>
              <a:ext uri="{FF2B5EF4-FFF2-40B4-BE49-F238E27FC236}">
                <a16:creationId xmlns:a16="http://schemas.microsoft.com/office/drawing/2014/main" id="{C8A16490-7A25-479D-8887-224357329F51}"/>
              </a:ext>
            </a:extLst>
          </p:cNvPr>
          <p:cNvSpPr/>
          <p:nvPr userDrawn="1"/>
        </p:nvSpPr>
        <p:spPr>
          <a:xfrm>
            <a:off x="6272240" y="1030147"/>
            <a:ext cx="5919758" cy="5825419"/>
          </a:xfrm>
          <a:custGeom>
            <a:avLst/>
            <a:gdLst>
              <a:gd name="connsiteX0" fmla="*/ 5919758 w 5919758"/>
              <a:gd name="connsiteY0" fmla="*/ 0 h 5825419"/>
              <a:gd name="connsiteX1" fmla="*/ 5919758 w 5919758"/>
              <a:gd name="connsiteY1" fmla="*/ 5825419 h 5825419"/>
              <a:gd name="connsiteX2" fmla="*/ 1120273 w 5919758"/>
              <a:gd name="connsiteY2" fmla="*/ 5825419 h 5825419"/>
              <a:gd name="connsiteX3" fmla="*/ 0 w 5919758"/>
              <a:gd name="connsiteY3" fmla="*/ 1588036 h 5825419"/>
            </a:gdLst>
            <a:ahLst/>
            <a:cxnLst>
              <a:cxn ang="0">
                <a:pos x="connsiteX0" y="connsiteY0"/>
              </a:cxn>
              <a:cxn ang="0">
                <a:pos x="connsiteX1" y="connsiteY1"/>
              </a:cxn>
              <a:cxn ang="0">
                <a:pos x="connsiteX2" y="connsiteY2"/>
              </a:cxn>
              <a:cxn ang="0">
                <a:pos x="connsiteX3" y="connsiteY3"/>
              </a:cxn>
            </a:cxnLst>
            <a:rect l="l" t="t" r="r" b="b"/>
            <a:pathLst>
              <a:path w="5919758" h="5825419">
                <a:moveTo>
                  <a:pt x="5919758" y="0"/>
                </a:moveTo>
                <a:lnTo>
                  <a:pt x="5919758" y="5825419"/>
                </a:lnTo>
                <a:lnTo>
                  <a:pt x="1120273" y="5825419"/>
                </a:lnTo>
                <a:lnTo>
                  <a:pt x="0" y="1588036"/>
                </a:lnTo>
                <a:close/>
              </a:path>
            </a:pathLst>
          </a:custGeom>
          <a:blipFill dpi="0" rotWithShape="1">
            <a:blip r:embed="rId2" cstate="screen">
              <a:extLst>
                <a:ext uri="{28A0092B-C50C-407E-A947-70E740481C1C}">
                  <a14:useLocalDpi xmlns:a14="http://schemas.microsoft.com/office/drawing/2010/main"/>
                </a:ext>
              </a:extLst>
            </a:blip>
            <a:srcRect/>
            <a:stretch>
              <a:fillRect l="-74019" t="-38771" r="-74019" b="-38771"/>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133" name="Text Placeholder 140">
            <a:extLst>
              <a:ext uri="{FF2B5EF4-FFF2-40B4-BE49-F238E27FC236}">
                <a16:creationId xmlns:a16="http://schemas.microsoft.com/office/drawing/2014/main" id="{E5F69457-834C-4B3E-AF4C-CDBC7D6FC8A2}"/>
              </a:ext>
            </a:extLst>
          </p:cNvPr>
          <p:cNvSpPr>
            <a:spLocks noGrp="1"/>
          </p:cNvSpPr>
          <p:nvPr>
            <p:ph type="body" sz="quarter" idx="17" hasCustomPrompt="1"/>
          </p:nvPr>
        </p:nvSpPr>
        <p:spPr>
          <a:xfrm>
            <a:off x="500062" y="5394937"/>
            <a:ext cx="4772203" cy="707231"/>
          </a:xfrm>
        </p:spPr>
        <p:txBody>
          <a:bodyPr>
            <a:normAutofit/>
          </a:bodyPr>
          <a:lstStyle>
            <a:lvl1pPr>
              <a:spcBef>
                <a:spcPts val="0"/>
              </a:spcBef>
              <a:spcAft>
                <a:spcPts val="600"/>
              </a:spcAft>
              <a:defRPr sz="1600" b="1">
                <a:solidFill>
                  <a:schemeClr val="tx2"/>
                </a:solidFill>
              </a:defRPr>
            </a:lvl1pPr>
            <a:lvl2pPr marL="0" indent="0">
              <a:spcBef>
                <a:spcPts val="0"/>
              </a:spcBef>
              <a:buNone/>
              <a:defRPr sz="1600">
                <a:solidFill>
                  <a:schemeClr val="tx2"/>
                </a:solidFill>
              </a:defRPr>
            </a:lvl2pPr>
            <a:lvl3pPr marL="0" indent="0">
              <a:spcBef>
                <a:spcPts val="0"/>
              </a:spcBef>
              <a:buNone/>
              <a:defRPr sz="1600" b="0">
                <a:solidFill>
                  <a:schemeClr val="tx2"/>
                </a:solidFill>
              </a:defRPr>
            </a:lvl3pPr>
            <a:lvl4pPr>
              <a:spcBef>
                <a:spcPts val="0"/>
              </a:spcBef>
              <a:defRPr sz="1600" b="0">
                <a:solidFill>
                  <a:schemeClr val="tx2"/>
                </a:solidFill>
              </a:defRPr>
            </a:lvl4pPr>
            <a:lvl5pPr>
              <a:spcBef>
                <a:spcPts val="0"/>
              </a:spcBef>
              <a:defRPr sz="1600" b="0">
                <a:solidFill>
                  <a:schemeClr val="tx2"/>
                </a:solidFill>
              </a:defRPr>
            </a:lvl5pPr>
            <a:lvl6pPr>
              <a:spcBef>
                <a:spcPts val="0"/>
              </a:spcBef>
              <a:defRPr sz="1600" b="0">
                <a:solidFill>
                  <a:schemeClr val="tx2"/>
                </a:solidFill>
              </a:defRPr>
            </a:lvl6pPr>
            <a:lvl7pPr>
              <a:spcBef>
                <a:spcPts val="0"/>
              </a:spcBef>
              <a:defRPr sz="1600" b="0">
                <a:solidFill>
                  <a:schemeClr val="tx2"/>
                </a:solidFill>
              </a:defRPr>
            </a:lvl7pPr>
            <a:lvl8pPr>
              <a:spcBef>
                <a:spcPts val="0"/>
              </a:spcBef>
              <a:defRPr sz="1600">
                <a:solidFill>
                  <a:schemeClr val="tx2"/>
                </a:solidFill>
              </a:defRPr>
            </a:lvl8pPr>
            <a:lvl9pPr>
              <a:spcBef>
                <a:spcPts val="0"/>
              </a:spcBef>
              <a:defRPr sz="1600">
                <a:solidFill>
                  <a:schemeClr val="tx2"/>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66" name="Text Placeholder 135">
            <a:extLst>
              <a:ext uri="{FF2B5EF4-FFF2-40B4-BE49-F238E27FC236}">
                <a16:creationId xmlns:a16="http://schemas.microsoft.com/office/drawing/2014/main" id="{AC135A83-4349-4D19-A851-56FC171B9430}"/>
              </a:ext>
            </a:extLst>
          </p:cNvPr>
          <p:cNvSpPr>
            <a:spLocks noGrp="1"/>
          </p:cNvSpPr>
          <p:nvPr>
            <p:ph type="body" sz="quarter" idx="16" hasCustomPrompt="1"/>
          </p:nvPr>
        </p:nvSpPr>
        <p:spPr>
          <a:xfrm>
            <a:off x="607255" y="5338960"/>
            <a:ext cx="288000" cy="10800"/>
          </a:xfrm>
          <a:solidFill>
            <a:schemeClr val="tx2"/>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Tree>
    <p:extLst>
      <p:ext uri="{BB962C8B-B14F-4D97-AF65-F5344CB8AC3E}">
        <p14:creationId xmlns:p14="http://schemas.microsoft.com/office/powerpoint/2010/main" val="2579807118"/>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preserve="1" userDrawn="1">
  <p:cSld name="Title Slide B-Movement">
    <p:spTree>
      <p:nvGrpSpPr>
        <p:cNvPr id="1" name=""/>
        <p:cNvGrpSpPr/>
        <p:nvPr/>
      </p:nvGrpSpPr>
      <p:grpSpPr>
        <a:xfrm>
          <a:off x="0" y="0"/>
          <a:ext cx="0" cy="0"/>
          <a:chOff x="0" y="0"/>
          <a:chExt cx="0" cy="0"/>
        </a:xfrm>
      </p:grpSpPr>
      <p:sp>
        <p:nvSpPr>
          <p:cNvPr id="71" name="Rectangle 70">
            <a:extLst>
              <a:ext uri="{FF2B5EF4-FFF2-40B4-BE49-F238E27FC236}">
                <a16:creationId xmlns:a16="http://schemas.microsoft.com/office/drawing/2014/main" id="{890DF213-662F-4F0F-AF3A-12E90D6AB403}"/>
              </a:ext>
            </a:extLst>
          </p:cNvPr>
          <p:cNvSpPr/>
          <p:nvPr userDrawn="1"/>
        </p:nvSpPr>
        <p:spPr>
          <a:xfrm>
            <a:off x="-1" y="-1"/>
            <a:ext cx="12204001" cy="685800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4772203"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600"/>
              </a:spcAft>
              <a:buNone/>
              <a:defRPr sz="3800" b="1">
                <a:solidFill>
                  <a:schemeClr val="tx2"/>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title</a:t>
            </a:r>
          </a:p>
          <a:p>
            <a:pPr lvl="1"/>
            <a:r>
              <a:rPr lang="en-AU" noProof="0" dirty="0"/>
              <a:t>Two</a:t>
            </a:r>
          </a:p>
          <a:p>
            <a:pPr lvl="2"/>
            <a:r>
              <a:rPr lang="en-AU" noProof="0" dirty="0"/>
              <a:t>Three</a:t>
            </a:r>
          </a:p>
          <a:p>
            <a:pPr lvl="8"/>
            <a:r>
              <a:rPr lang="en-AU" noProof="0" dirty="0"/>
              <a:t>four</a:t>
            </a:r>
          </a:p>
        </p:txBody>
      </p:sp>
      <p:grpSp>
        <p:nvGrpSpPr>
          <p:cNvPr id="70" name="Group 4">
            <a:extLst>
              <a:ext uri="{FF2B5EF4-FFF2-40B4-BE49-F238E27FC236}">
                <a16:creationId xmlns:a16="http://schemas.microsoft.com/office/drawing/2014/main" id="{3AFBB0F5-5EB0-405F-9812-3F6111C207C6}"/>
              </a:ext>
            </a:extLst>
          </p:cNvPr>
          <p:cNvGrpSpPr>
            <a:grpSpLocks noChangeAspect="1"/>
          </p:cNvGrpSpPr>
          <p:nvPr userDrawn="1"/>
        </p:nvGrpSpPr>
        <p:grpSpPr bwMode="auto">
          <a:xfrm>
            <a:off x="607255" y="616633"/>
            <a:ext cx="1440000" cy="1443689"/>
            <a:chOff x="2864" y="1181"/>
            <a:chExt cx="1952" cy="1957"/>
          </a:xfrm>
        </p:grpSpPr>
        <p:sp>
          <p:nvSpPr>
            <p:cNvPr id="72" name="AutoShape 3">
              <a:extLst>
                <a:ext uri="{FF2B5EF4-FFF2-40B4-BE49-F238E27FC236}">
                  <a16:creationId xmlns:a16="http://schemas.microsoft.com/office/drawing/2014/main" id="{EE348DCA-F65E-472C-8E94-01A3FE818BC6}"/>
                </a:ext>
              </a:extLst>
            </p:cNvPr>
            <p:cNvSpPr>
              <a:spLocks noChangeAspect="1" noChangeArrowheads="1" noTextEdit="1"/>
            </p:cNvSpPr>
            <p:nvPr userDrawn="1"/>
          </p:nvSpPr>
          <p:spPr bwMode="auto">
            <a:xfrm>
              <a:off x="2864" y="1182"/>
              <a:ext cx="1952" cy="19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3" name="Rectangle 5">
              <a:extLst>
                <a:ext uri="{FF2B5EF4-FFF2-40B4-BE49-F238E27FC236}">
                  <a16:creationId xmlns:a16="http://schemas.microsoft.com/office/drawing/2014/main" id="{43ED83A1-CC4D-42EA-8ABE-37ED66A6485E}"/>
                </a:ext>
              </a:extLst>
            </p:cNvPr>
            <p:cNvSpPr>
              <a:spLocks noChangeArrowheads="1"/>
            </p:cNvSpPr>
            <p:nvPr userDrawn="1"/>
          </p:nvSpPr>
          <p:spPr bwMode="auto">
            <a:xfrm>
              <a:off x="2865" y="1181"/>
              <a:ext cx="1950" cy="1957"/>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6" name="Freeform 6">
              <a:extLst>
                <a:ext uri="{FF2B5EF4-FFF2-40B4-BE49-F238E27FC236}">
                  <a16:creationId xmlns:a16="http://schemas.microsoft.com/office/drawing/2014/main" id="{C14D3AFF-4015-4ADB-AB21-B4EADD0CA395}"/>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7" name="Freeform 7">
              <a:extLst>
                <a:ext uri="{FF2B5EF4-FFF2-40B4-BE49-F238E27FC236}">
                  <a16:creationId xmlns:a16="http://schemas.microsoft.com/office/drawing/2014/main" id="{338B28A6-DBB6-499A-9175-D30CDBFB65D5}"/>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8" name="Freeform 8">
              <a:extLst>
                <a:ext uri="{FF2B5EF4-FFF2-40B4-BE49-F238E27FC236}">
                  <a16:creationId xmlns:a16="http://schemas.microsoft.com/office/drawing/2014/main" id="{B4F42473-3AD2-48CF-9DF2-688A050792D6}"/>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9" name="Freeform 9">
              <a:extLst>
                <a:ext uri="{FF2B5EF4-FFF2-40B4-BE49-F238E27FC236}">
                  <a16:creationId xmlns:a16="http://schemas.microsoft.com/office/drawing/2014/main" id="{4CFCC169-6EE2-4286-8FE4-D99450A4434D}"/>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0" name="Freeform 10">
              <a:extLst>
                <a:ext uri="{FF2B5EF4-FFF2-40B4-BE49-F238E27FC236}">
                  <a16:creationId xmlns:a16="http://schemas.microsoft.com/office/drawing/2014/main" id="{9D240A6C-65D8-4404-BD21-34BFC830B98A}"/>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1" name="Freeform 11">
              <a:extLst>
                <a:ext uri="{FF2B5EF4-FFF2-40B4-BE49-F238E27FC236}">
                  <a16:creationId xmlns:a16="http://schemas.microsoft.com/office/drawing/2014/main" id="{D2693798-E801-4A01-899D-3526F4E67924}"/>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2" name="Freeform 12">
              <a:extLst>
                <a:ext uri="{FF2B5EF4-FFF2-40B4-BE49-F238E27FC236}">
                  <a16:creationId xmlns:a16="http://schemas.microsoft.com/office/drawing/2014/main" id="{285079AC-870B-48A5-93B9-BCEBA2C1494A}"/>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3" name="Freeform 13">
              <a:extLst>
                <a:ext uri="{FF2B5EF4-FFF2-40B4-BE49-F238E27FC236}">
                  <a16:creationId xmlns:a16="http://schemas.microsoft.com/office/drawing/2014/main" id="{999F3F9A-C895-4189-8520-0793CCCD0BFA}"/>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4" name="Freeform 14">
              <a:extLst>
                <a:ext uri="{FF2B5EF4-FFF2-40B4-BE49-F238E27FC236}">
                  <a16:creationId xmlns:a16="http://schemas.microsoft.com/office/drawing/2014/main" id="{5161D696-7B40-4240-8A0E-23B94BADBCDC}"/>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5" name="Freeform 15">
              <a:extLst>
                <a:ext uri="{FF2B5EF4-FFF2-40B4-BE49-F238E27FC236}">
                  <a16:creationId xmlns:a16="http://schemas.microsoft.com/office/drawing/2014/main" id="{4C75893E-D358-44AC-A3CF-2EED9778A456}"/>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6" name="Freeform 16">
              <a:extLst>
                <a:ext uri="{FF2B5EF4-FFF2-40B4-BE49-F238E27FC236}">
                  <a16:creationId xmlns:a16="http://schemas.microsoft.com/office/drawing/2014/main" id="{7637E8F0-D81C-476F-8F8E-D9920CB899EE}"/>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7" name="Freeform 17">
              <a:extLst>
                <a:ext uri="{FF2B5EF4-FFF2-40B4-BE49-F238E27FC236}">
                  <a16:creationId xmlns:a16="http://schemas.microsoft.com/office/drawing/2014/main" id="{871A423F-334B-41DD-AB12-69F4222E2B48}"/>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8" name="Freeform 18">
              <a:extLst>
                <a:ext uri="{FF2B5EF4-FFF2-40B4-BE49-F238E27FC236}">
                  <a16:creationId xmlns:a16="http://schemas.microsoft.com/office/drawing/2014/main" id="{F58C111E-E1E0-495A-B19E-19C23BC04A4D}"/>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9" name="Freeform 19">
              <a:extLst>
                <a:ext uri="{FF2B5EF4-FFF2-40B4-BE49-F238E27FC236}">
                  <a16:creationId xmlns:a16="http://schemas.microsoft.com/office/drawing/2014/main" id="{C13C60D4-33A1-4116-A310-C2D5DDC4EEC0}"/>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0" name="Freeform 20">
              <a:extLst>
                <a:ext uri="{FF2B5EF4-FFF2-40B4-BE49-F238E27FC236}">
                  <a16:creationId xmlns:a16="http://schemas.microsoft.com/office/drawing/2014/main" id="{A48538EB-0D4D-49B9-BDCF-9D922353F70E}"/>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1" name="Rectangle 21">
              <a:extLst>
                <a:ext uri="{FF2B5EF4-FFF2-40B4-BE49-F238E27FC236}">
                  <a16:creationId xmlns:a16="http://schemas.microsoft.com/office/drawing/2014/main" id="{1487FAD7-88D3-4A87-99A7-7B072B555F45}"/>
                </a:ext>
              </a:extLst>
            </p:cNvPr>
            <p:cNvSpPr>
              <a:spLocks noChangeArrowheads="1"/>
            </p:cNvSpPr>
            <p:nvPr userDrawn="1"/>
          </p:nvSpPr>
          <p:spPr bwMode="auto">
            <a:xfrm>
              <a:off x="3108" y="2653"/>
              <a:ext cx="1477" cy="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2" name="Freeform 22">
              <a:extLst>
                <a:ext uri="{FF2B5EF4-FFF2-40B4-BE49-F238E27FC236}">
                  <a16:creationId xmlns:a16="http://schemas.microsoft.com/office/drawing/2014/main" id="{8914B577-98F3-43EF-BC4A-E7588E200C3D}"/>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3" name="Freeform 23">
              <a:extLst>
                <a:ext uri="{FF2B5EF4-FFF2-40B4-BE49-F238E27FC236}">
                  <a16:creationId xmlns:a16="http://schemas.microsoft.com/office/drawing/2014/main" id="{B5308D54-22FE-4DA7-BC01-ED460072EFA8}"/>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4" name="Freeform 24">
              <a:extLst>
                <a:ext uri="{FF2B5EF4-FFF2-40B4-BE49-F238E27FC236}">
                  <a16:creationId xmlns:a16="http://schemas.microsoft.com/office/drawing/2014/main" id="{3A60EE4F-D706-499A-8872-B156049D5B97}"/>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5" name="Freeform 25">
              <a:extLst>
                <a:ext uri="{FF2B5EF4-FFF2-40B4-BE49-F238E27FC236}">
                  <a16:creationId xmlns:a16="http://schemas.microsoft.com/office/drawing/2014/main" id="{3EAF6B99-79B4-43B1-842F-B1AFF0CC1E67}"/>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6" name="Freeform 26">
              <a:extLst>
                <a:ext uri="{FF2B5EF4-FFF2-40B4-BE49-F238E27FC236}">
                  <a16:creationId xmlns:a16="http://schemas.microsoft.com/office/drawing/2014/main" id="{6C79F926-94C7-4522-9614-397593F62EAC}"/>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7" name="Freeform 27">
              <a:extLst>
                <a:ext uri="{FF2B5EF4-FFF2-40B4-BE49-F238E27FC236}">
                  <a16:creationId xmlns:a16="http://schemas.microsoft.com/office/drawing/2014/main" id="{FDD151CA-6BF4-4036-98ED-05B831B530FD}"/>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8" name="Freeform 28">
              <a:extLst>
                <a:ext uri="{FF2B5EF4-FFF2-40B4-BE49-F238E27FC236}">
                  <a16:creationId xmlns:a16="http://schemas.microsoft.com/office/drawing/2014/main" id="{AB448DEB-E490-4038-8414-1A68B9109CC0}"/>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9" name="Freeform 29">
              <a:extLst>
                <a:ext uri="{FF2B5EF4-FFF2-40B4-BE49-F238E27FC236}">
                  <a16:creationId xmlns:a16="http://schemas.microsoft.com/office/drawing/2014/main" id="{524059C3-D356-4C34-9C06-DD896588BF75}"/>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0" name="Freeform 30">
              <a:extLst>
                <a:ext uri="{FF2B5EF4-FFF2-40B4-BE49-F238E27FC236}">
                  <a16:creationId xmlns:a16="http://schemas.microsoft.com/office/drawing/2014/main" id="{247D07C2-EC7B-4730-92FA-6B8D84B80D42}"/>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1" name="Freeform 31">
              <a:extLst>
                <a:ext uri="{FF2B5EF4-FFF2-40B4-BE49-F238E27FC236}">
                  <a16:creationId xmlns:a16="http://schemas.microsoft.com/office/drawing/2014/main" id="{5D6F08FA-2532-4558-9602-AF1744F99F15}"/>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2" name="Freeform 32">
              <a:extLst>
                <a:ext uri="{FF2B5EF4-FFF2-40B4-BE49-F238E27FC236}">
                  <a16:creationId xmlns:a16="http://schemas.microsoft.com/office/drawing/2014/main" id="{E685EBE7-869E-41B0-BCD8-FF537CBD5C59}"/>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3" name="Freeform 34">
              <a:extLst>
                <a:ext uri="{FF2B5EF4-FFF2-40B4-BE49-F238E27FC236}">
                  <a16:creationId xmlns:a16="http://schemas.microsoft.com/office/drawing/2014/main" id="{C3AB8B41-7BD9-44AA-B986-74D53C9AF3C3}"/>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4" name="Freeform 35">
              <a:extLst>
                <a:ext uri="{FF2B5EF4-FFF2-40B4-BE49-F238E27FC236}">
                  <a16:creationId xmlns:a16="http://schemas.microsoft.com/office/drawing/2014/main" id="{EDE8817E-73C2-4561-8428-03CCAFF40CF8}"/>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5" name="Freeform 36">
              <a:extLst>
                <a:ext uri="{FF2B5EF4-FFF2-40B4-BE49-F238E27FC236}">
                  <a16:creationId xmlns:a16="http://schemas.microsoft.com/office/drawing/2014/main" id="{AF8224B5-9A1C-4DFC-9A81-E5FD62FB5640}"/>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6" name="Freeform 37">
              <a:extLst>
                <a:ext uri="{FF2B5EF4-FFF2-40B4-BE49-F238E27FC236}">
                  <a16:creationId xmlns:a16="http://schemas.microsoft.com/office/drawing/2014/main" id="{1C2A9587-67A6-4716-977B-862BFA82E668}"/>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7" name="Freeform 38">
              <a:extLst>
                <a:ext uri="{FF2B5EF4-FFF2-40B4-BE49-F238E27FC236}">
                  <a16:creationId xmlns:a16="http://schemas.microsoft.com/office/drawing/2014/main" id="{495A0897-65A5-4410-A4A7-BD794D83CDC3}"/>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8" name="Freeform 39">
              <a:extLst>
                <a:ext uri="{FF2B5EF4-FFF2-40B4-BE49-F238E27FC236}">
                  <a16:creationId xmlns:a16="http://schemas.microsoft.com/office/drawing/2014/main" id="{7E97296E-EB49-46E9-8E93-4AA5F3E541C7}"/>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9" name="Freeform 40">
              <a:extLst>
                <a:ext uri="{FF2B5EF4-FFF2-40B4-BE49-F238E27FC236}">
                  <a16:creationId xmlns:a16="http://schemas.microsoft.com/office/drawing/2014/main" id="{2F3461FC-DD4F-4CA4-B2A8-7F4F566F61F9}"/>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0" name="Freeform 41">
              <a:extLst>
                <a:ext uri="{FF2B5EF4-FFF2-40B4-BE49-F238E27FC236}">
                  <a16:creationId xmlns:a16="http://schemas.microsoft.com/office/drawing/2014/main" id="{8908A0F4-A93F-4BE5-8463-B36A8039B586}"/>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1" name="Freeform 42">
              <a:extLst>
                <a:ext uri="{FF2B5EF4-FFF2-40B4-BE49-F238E27FC236}">
                  <a16:creationId xmlns:a16="http://schemas.microsoft.com/office/drawing/2014/main" id="{24D30A92-E7FF-424A-B0A9-AC7FE32E7708}"/>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2" name="Freeform 43">
              <a:extLst>
                <a:ext uri="{FF2B5EF4-FFF2-40B4-BE49-F238E27FC236}">
                  <a16:creationId xmlns:a16="http://schemas.microsoft.com/office/drawing/2014/main" id="{B2A95380-ABEE-40CA-BBE5-1E3411D8CDED}"/>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3" name="Freeform 44">
              <a:extLst>
                <a:ext uri="{FF2B5EF4-FFF2-40B4-BE49-F238E27FC236}">
                  <a16:creationId xmlns:a16="http://schemas.microsoft.com/office/drawing/2014/main" id="{25364CF1-47E1-42AA-B408-1241E63E8C4D}"/>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4" name="Freeform 45">
              <a:extLst>
                <a:ext uri="{FF2B5EF4-FFF2-40B4-BE49-F238E27FC236}">
                  <a16:creationId xmlns:a16="http://schemas.microsoft.com/office/drawing/2014/main" id="{722A9A6F-E73A-4E34-A53F-A559E043C3E1}"/>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5" name="Freeform 46">
              <a:extLst>
                <a:ext uri="{FF2B5EF4-FFF2-40B4-BE49-F238E27FC236}">
                  <a16:creationId xmlns:a16="http://schemas.microsoft.com/office/drawing/2014/main" id="{7DC776F1-D1BF-4756-9B11-A3922DD28A59}"/>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6" name="Freeform 47">
              <a:extLst>
                <a:ext uri="{FF2B5EF4-FFF2-40B4-BE49-F238E27FC236}">
                  <a16:creationId xmlns:a16="http://schemas.microsoft.com/office/drawing/2014/main" id="{F702349C-C6E4-46A5-8802-BB88DD4BE29E}"/>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7" name="Freeform 48">
              <a:extLst>
                <a:ext uri="{FF2B5EF4-FFF2-40B4-BE49-F238E27FC236}">
                  <a16:creationId xmlns:a16="http://schemas.microsoft.com/office/drawing/2014/main" id="{346BC6D5-9E5A-4B92-9611-F9D07EF48525}"/>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8" name="Freeform 49">
              <a:extLst>
                <a:ext uri="{FF2B5EF4-FFF2-40B4-BE49-F238E27FC236}">
                  <a16:creationId xmlns:a16="http://schemas.microsoft.com/office/drawing/2014/main" id="{2A9DF814-73D8-4894-8B96-23B40E6E9089}"/>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9" name="Freeform 50">
              <a:extLst>
                <a:ext uri="{FF2B5EF4-FFF2-40B4-BE49-F238E27FC236}">
                  <a16:creationId xmlns:a16="http://schemas.microsoft.com/office/drawing/2014/main" id="{58C1703B-88EC-4C9F-B827-837D126B61D6}"/>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0" name="Freeform 51">
              <a:extLst>
                <a:ext uri="{FF2B5EF4-FFF2-40B4-BE49-F238E27FC236}">
                  <a16:creationId xmlns:a16="http://schemas.microsoft.com/office/drawing/2014/main" id="{7589E396-ADCF-4596-8DE4-4379AFCE7E22}"/>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1" name="Freeform 52">
              <a:extLst>
                <a:ext uri="{FF2B5EF4-FFF2-40B4-BE49-F238E27FC236}">
                  <a16:creationId xmlns:a16="http://schemas.microsoft.com/office/drawing/2014/main" id="{C49FDA79-CF20-4CA4-9EC3-273E88B10C6B}"/>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2" name="Freeform 53">
              <a:extLst>
                <a:ext uri="{FF2B5EF4-FFF2-40B4-BE49-F238E27FC236}">
                  <a16:creationId xmlns:a16="http://schemas.microsoft.com/office/drawing/2014/main" id="{EAF66CB7-8F32-4F0C-B5A2-11A6143DA74B}"/>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3" name="Freeform 54">
              <a:extLst>
                <a:ext uri="{FF2B5EF4-FFF2-40B4-BE49-F238E27FC236}">
                  <a16:creationId xmlns:a16="http://schemas.microsoft.com/office/drawing/2014/main" id="{DD4F44F0-927E-4351-9C37-2EE63B71F04A}"/>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4" name="Freeform 55">
              <a:extLst>
                <a:ext uri="{FF2B5EF4-FFF2-40B4-BE49-F238E27FC236}">
                  <a16:creationId xmlns:a16="http://schemas.microsoft.com/office/drawing/2014/main" id="{92AC303A-678D-4707-A16F-2DA1A07D9D64}"/>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5" name="Freeform 56">
              <a:extLst>
                <a:ext uri="{FF2B5EF4-FFF2-40B4-BE49-F238E27FC236}">
                  <a16:creationId xmlns:a16="http://schemas.microsoft.com/office/drawing/2014/main" id="{4BCFC9F6-3BBE-4394-851E-3738C7D6EB4E}"/>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6" name="Freeform 57">
              <a:extLst>
                <a:ext uri="{FF2B5EF4-FFF2-40B4-BE49-F238E27FC236}">
                  <a16:creationId xmlns:a16="http://schemas.microsoft.com/office/drawing/2014/main" id="{D4997C90-4986-45C1-9DAC-A5D26B02F3BD}"/>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7" name="Freeform 58">
              <a:extLst>
                <a:ext uri="{FF2B5EF4-FFF2-40B4-BE49-F238E27FC236}">
                  <a16:creationId xmlns:a16="http://schemas.microsoft.com/office/drawing/2014/main" id="{ACC13E25-4EE3-4A63-B0AF-2162BB78ECBF}"/>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8" name="Freeform 59">
              <a:extLst>
                <a:ext uri="{FF2B5EF4-FFF2-40B4-BE49-F238E27FC236}">
                  <a16:creationId xmlns:a16="http://schemas.microsoft.com/office/drawing/2014/main" id="{87AA0A80-577E-43A6-B738-0BAFE7F7B4EA}"/>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9" name="Freeform 60">
              <a:extLst>
                <a:ext uri="{FF2B5EF4-FFF2-40B4-BE49-F238E27FC236}">
                  <a16:creationId xmlns:a16="http://schemas.microsoft.com/office/drawing/2014/main" id="{3DBFF628-46A4-41BD-9FA9-3D4418E866E5}"/>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0" name="Freeform 61">
              <a:extLst>
                <a:ext uri="{FF2B5EF4-FFF2-40B4-BE49-F238E27FC236}">
                  <a16:creationId xmlns:a16="http://schemas.microsoft.com/office/drawing/2014/main" id="{D6413240-42B4-45DB-BBA2-56A1CDBD3C5B}"/>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1" name="Freeform 62">
              <a:extLst>
                <a:ext uri="{FF2B5EF4-FFF2-40B4-BE49-F238E27FC236}">
                  <a16:creationId xmlns:a16="http://schemas.microsoft.com/office/drawing/2014/main" id="{8AAB2B20-3978-4858-9836-C1351201A6F9}"/>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grpSp>
      <p:sp>
        <p:nvSpPr>
          <p:cNvPr id="68" name="Freeform: Shape 67">
            <a:extLst>
              <a:ext uri="{FF2B5EF4-FFF2-40B4-BE49-F238E27FC236}">
                <a16:creationId xmlns:a16="http://schemas.microsoft.com/office/drawing/2014/main" id="{EABDE6FE-819A-4678-A6E8-009E38A1A568}"/>
              </a:ext>
            </a:extLst>
          </p:cNvPr>
          <p:cNvSpPr/>
          <p:nvPr userDrawn="1"/>
        </p:nvSpPr>
        <p:spPr>
          <a:xfrm>
            <a:off x="6272240" y="1030147"/>
            <a:ext cx="5919758" cy="5825419"/>
          </a:xfrm>
          <a:custGeom>
            <a:avLst/>
            <a:gdLst>
              <a:gd name="connsiteX0" fmla="*/ 5919758 w 5919758"/>
              <a:gd name="connsiteY0" fmla="*/ 0 h 5825419"/>
              <a:gd name="connsiteX1" fmla="*/ 5919758 w 5919758"/>
              <a:gd name="connsiteY1" fmla="*/ 5825419 h 5825419"/>
              <a:gd name="connsiteX2" fmla="*/ 1120273 w 5919758"/>
              <a:gd name="connsiteY2" fmla="*/ 5825419 h 5825419"/>
              <a:gd name="connsiteX3" fmla="*/ 0 w 5919758"/>
              <a:gd name="connsiteY3" fmla="*/ 1588036 h 5825419"/>
            </a:gdLst>
            <a:ahLst/>
            <a:cxnLst>
              <a:cxn ang="0">
                <a:pos x="connsiteX0" y="connsiteY0"/>
              </a:cxn>
              <a:cxn ang="0">
                <a:pos x="connsiteX1" y="connsiteY1"/>
              </a:cxn>
              <a:cxn ang="0">
                <a:pos x="connsiteX2" y="connsiteY2"/>
              </a:cxn>
              <a:cxn ang="0">
                <a:pos x="connsiteX3" y="connsiteY3"/>
              </a:cxn>
            </a:cxnLst>
            <a:rect l="l" t="t" r="r" b="b"/>
            <a:pathLst>
              <a:path w="5919758" h="5825419">
                <a:moveTo>
                  <a:pt x="5919758" y="0"/>
                </a:moveTo>
                <a:lnTo>
                  <a:pt x="5919758" y="5825419"/>
                </a:lnTo>
                <a:lnTo>
                  <a:pt x="1120273" y="5825419"/>
                </a:lnTo>
                <a:lnTo>
                  <a:pt x="0" y="1588036"/>
                </a:lnTo>
                <a:close/>
              </a:path>
            </a:pathLst>
          </a:custGeom>
          <a:blipFill dpi="0" rotWithShape="1">
            <a:blip r:embed="rId2" cstate="screen">
              <a:extLst>
                <a:ext uri="{28A0092B-C50C-407E-A947-70E740481C1C}">
                  <a14:useLocalDpi xmlns:a14="http://schemas.microsoft.com/office/drawing/2010/main"/>
                </a:ext>
              </a:extLst>
            </a:blip>
            <a:srcRect/>
            <a:stretch>
              <a:fillRect l="-34594" t="-16266" r="-34594" b="-16266"/>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134" name="Text Placeholder 140">
            <a:extLst>
              <a:ext uri="{FF2B5EF4-FFF2-40B4-BE49-F238E27FC236}">
                <a16:creationId xmlns:a16="http://schemas.microsoft.com/office/drawing/2014/main" id="{FD7259D0-6B32-4DE1-8F13-A21A1C988BF4}"/>
              </a:ext>
            </a:extLst>
          </p:cNvPr>
          <p:cNvSpPr>
            <a:spLocks noGrp="1"/>
          </p:cNvSpPr>
          <p:nvPr>
            <p:ph type="body" sz="quarter" idx="17" hasCustomPrompt="1"/>
          </p:nvPr>
        </p:nvSpPr>
        <p:spPr>
          <a:xfrm>
            <a:off x="500062" y="5394937"/>
            <a:ext cx="4772203" cy="707231"/>
          </a:xfrm>
        </p:spPr>
        <p:txBody>
          <a:bodyPr>
            <a:normAutofit/>
          </a:bodyPr>
          <a:lstStyle>
            <a:lvl1pPr>
              <a:spcBef>
                <a:spcPts val="0"/>
              </a:spcBef>
              <a:spcAft>
                <a:spcPts val="600"/>
              </a:spcAft>
              <a:defRPr sz="1600" b="1">
                <a:solidFill>
                  <a:schemeClr val="tx2"/>
                </a:solidFill>
              </a:defRPr>
            </a:lvl1pPr>
            <a:lvl2pPr marL="0" indent="0">
              <a:spcBef>
                <a:spcPts val="0"/>
              </a:spcBef>
              <a:buNone/>
              <a:defRPr sz="1600">
                <a:solidFill>
                  <a:schemeClr val="tx2"/>
                </a:solidFill>
              </a:defRPr>
            </a:lvl2pPr>
            <a:lvl3pPr marL="0" indent="0">
              <a:spcBef>
                <a:spcPts val="0"/>
              </a:spcBef>
              <a:buNone/>
              <a:defRPr sz="1600" b="0">
                <a:solidFill>
                  <a:schemeClr val="tx2"/>
                </a:solidFill>
              </a:defRPr>
            </a:lvl3pPr>
            <a:lvl4pPr>
              <a:spcBef>
                <a:spcPts val="0"/>
              </a:spcBef>
              <a:defRPr sz="1600" b="0">
                <a:solidFill>
                  <a:schemeClr val="tx2"/>
                </a:solidFill>
              </a:defRPr>
            </a:lvl4pPr>
            <a:lvl5pPr>
              <a:spcBef>
                <a:spcPts val="0"/>
              </a:spcBef>
              <a:defRPr sz="1600" b="0">
                <a:solidFill>
                  <a:schemeClr val="tx2"/>
                </a:solidFill>
              </a:defRPr>
            </a:lvl5pPr>
            <a:lvl6pPr>
              <a:spcBef>
                <a:spcPts val="0"/>
              </a:spcBef>
              <a:defRPr sz="1600" b="0">
                <a:solidFill>
                  <a:schemeClr val="tx2"/>
                </a:solidFill>
              </a:defRPr>
            </a:lvl6pPr>
            <a:lvl7pPr>
              <a:spcBef>
                <a:spcPts val="0"/>
              </a:spcBef>
              <a:defRPr sz="1600" b="0">
                <a:solidFill>
                  <a:schemeClr val="tx2"/>
                </a:solidFill>
              </a:defRPr>
            </a:lvl7pPr>
            <a:lvl8pPr>
              <a:spcBef>
                <a:spcPts val="0"/>
              </a:spcBef>
              <a:defRPr sz="1600">
                <a:solidFill>
                  <a:schemeClr val="tx2"/>
                </a:solidFill>
              </a:defRPr>
            </a:lvl8pPr>
            <a:lvl9pPr>
              <a:spcBef>
                <a:spcPts val="0"/>
              </a:spcBef>
              <a:defRPr sz="1600">
                <a:solidFill>
                  <a:schemeClr val="tx2"/>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66" name="Text Placeholder 135">
            <a:extLst>
              <a:ext uri="{FF2B5EF4-FFF2-40B4-BE49-F238E27FC236}">
                <a16:creationId xmlns:a16="http://schemas.microsoft.com/office/drawing/2014/main" id="{D42A6F0E-E106-4C5B-90DE-D6097D2850F0}"/>
              </a:ext>
            </a:extLst>
          </p:cNvPr>
          <p:cNvSpPr>
            <a:spLocks noGrp="1"/>
          </p:cNvSpPr>
          <p:nvPr>
            <p:ph type="body" sz="quarter" idx="16" hasCustomPrompt="1"/>
          </p:nvPr>
        </p:nvSpPr>
        <p:spPr>
          <a:xfrm>
            <a:off x="607255" y="5338960"/>
            <a:ext cx="288000" cy="10800"/>
          </a:xfrm>
          <a:solidFill>
            <a:schemeClr val="tx2"/>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Tree>
    <p:extLst>
      <p:ext uri="{BB962C8B-B14F-4D97-AF65-F5344CB8AC3E}">
        <p14:creationId xmlns:p14="http://schemas.microsoft.com/office/powerpoint/2010/main" val="1126318417"/>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preserve="1" userDrawn="1">
  <p:cSld name="Section Header C-Discovery">
    <p:spTree>
      <p:nvGrpSpPr>
        <p:cNvPr id="1" name=""/>
        <p:cNvGrpSpPr/>
        <p:nvPr/>
      </p:nvGrpSpPr>
      <p:grpSpPr>
        <a:xfrm>
          <a:off x="0" y="0"/>
          <a:ext cx="0" cy="0"/>
          <a:chOff x="0" y="0"/>
          <a:chExt cx="0" cy="0"/>
        </a:xfrm>
      </p:grpSpPr>
      <p:sp>
        <p:nvSpPr>
          <p:cNvPr id="71" name="Rectangle 70">
            <a:extLst>
              <a:ext uri="{FF2B5EF4-FFF2-40B4-BE49-F238E27FC236}">
                <a16:creationId xmlns:a16="http://schemas.microsoft.com/office/drawing/2014/main" id="{890DF213-662F-4F0F-AF3A-12E90D6AB403}"/>
              </a:ext>
            </a:extLst>
          </p:cNvPr>
          <p:cNvSpPr/>
          <p:nvPr userDrawn="1"/>
        </p:nvSpPr>
        <p:spPr>
          <a:xfrm>
            <a:off x="-1" y="-1"/>
            <a:ext cx="12204001" cy="685800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5999291"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600"/>
              </a:spcAft>
              <a:buNone/>
              <a:defRPr sz="3800" b="1">
                <a:solidFill>
                  <a:schemeClr val="tx2"/>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title</a:t>
            </a:r>
          </a:p>
          <a:p>
            <a:pPr lvl="1"/>
            <a:r>
              <a:rPr lang="en-AU" noProof="0" dirty="0"/>
              <a:t>Two</a:t>
            </a:r>
          </a:p>
          <a:p>
            <a:pPr lvl="2"/>
            <a:r>
              <a:rPr lang="en-AU" noProof="0" dirty="0"/>
              <a:t>Three</a:t>
            </a:r>
          </a:p>
          <a:p>
            <a:pPr lvl="8"/>
            <a:r>
              <a:rPr lang="en-AU" noProof="0" dirty="0"/>
              <a:t>four</a:t>
            </a:r>
          </a:p>
        </p:txBody>
      </p:sp>
      <p:grpSp>
        <p:nvGrpSpPr>
          <p:cNvPr id="131" name="Group 4">
            <a:extLst>
              <a:ext uri="{FF2B5EF4-FFF2-40B4-BE49-F238E27FC236}">
                <a16:creationId xmlns:a16="http://schemas.microsoft.com/office/drawing/2014/main" id="{952F8D34-531B-4437-B768-1A058C4F580B}"/>
              </a:ext>
            </a:extLst>
          </p:cNvPr>
          <p:cNvGrpSpPr>
            <a:grpSpLocks noChangeAspect="1"/>
          </p:cNvGrpSpPr>
          <p:nvPr userDrawn="1"/>
        </p:nvGrpSpPr>
        <p:grpSpPr bwMode="auto">
          <a:xfrm>
            <a:off x="607255" y="616633"/>
            <a:ext cx="1256780" cy="1260000"/>
            <a:chOff x="2864" y="1181"/>
            <a:chExt cx="1952" cy="1957"/>
          </a:xfrm>
        </p:grpSpPr>
        <p:sp>
          <p:nvSpPr>
            <p:cNvPr id="132" name="AutoShape 3">
              <a:extLst>
                <a:ext uri="{FF2B5EF4-FFF2-40B4-BE49-F238E27FC236}">
                  <a16:creationId xmlns:a16="http://schemas.microsoft.com/office/drawing/2014/main" id="{BBEC651D-9DEC-4A01-B480-D5E4B2FC2902}"/>
                </a:ext>
              </a:extLst>
            </p:cNvPr>
            <p:cNvSpPr>
              <a:spLocks noChangeAspect="1" noChangeArrowheads="1" noTextEdit="1"/>
            </p:cNvSpPr>
            <p:nvPr userDrawn="1"/>
          </p:nvSpPr>
          <p:spPr bwMode="auto">
            <a:xfrm>
              <a:off x="2864" y="1182"/>
              <a:ext cx="1952" cy="19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3" name="Rectangle 5">
              <a:extLst>
                <a:ext uri="{FF2B5EF4-FFF2-40B4-BE49-F238E27FC236}">
                  <a16:creationId xmlns:a16="http://schemas.microsoft.com/office/drawing/2014/main" id="{8AC4D9D0-269C-4ACF-BF70-19CF3F874F7A}"/>
                </a:ext>
              </a:extLst>
            </p:cNvPr>
            <p:cNvSpPr>
              <a:spLocks noChangeArrowheads="1"/>
            </p:cNvSpPr>
            <p:nvPr userDrawn="1"/>
          </p:nvSpPr>
          <p:spPr bwMode="auto">
            <a:xfrm>
              <a:off x="2865" y="1181"/>
              <a:ext cx="1950" cy="1957"/>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4" name="Freeform 6">
              <a:extLst>
                <a:ext uri="{FF2B5EF4-FFF2-40B4-BE49-F238E27FC236}">
                  <a16:creationId xmlns:a16="http://schemas.microsoft.com/office/drawing/2014/main" id="{78D091DD-3D29-4E85-A4F2-B1EF7381554E}"/>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5" name="Freeform 7">
              <a:extLst>
                <a:ext uri="{FF2B5EF4-FFF2-40B4-BE49-F238E27FC236}">
                  <a16:creationId xmlns:a16="http://schemas.microsoft.com/office/drawing/2014/main" id="{41F39217-4860-4557-92E4-3744C451F05F}"/>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6" name="Freeform 8">
              <a:extLst>
                <a:ext uri="{FF2B5EF4-FFF2-40B4-BE49-F238E27FC236}">
                  <a16:creationId xmlns:a16="http://schemas.microsoft.com/office/drawing/2014/main" id="{E8E8E316-21E4-4CC2-ADF5-C4F81235C3DA}"/>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7" name="Freeform 9">
              <a:extLst>
                <a:ext uri="{FF2B5EF4-FFF2-40B4-BE49-F238E27FC236}">
                  <a16:creationId xmlns:a16="http://schemas.microsoft.com/office/drawing/2014/main" id="{1D3C1F05-2CE2-4C38-A4B0-481C61982A15}"/>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8" name="Freeform 10">
              <a:extLst>
                <a:ext uri="{FF2B5EF4-FFF2-40B4-BE49-F238E27FC236}">
                  <a16:creationId xmlns:a16="http://schemas.microsoft.com/office/drawing/2014/main" id="{B93800B0-DBA3-4D0A-9F1B-C254419B3566}"/>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9" name="Freeform 11">
              <a:extLst>
                <a:ext uri="{FF2B5EF4-FFF2-40B4-BE49-F238E27FC236}">
                  <a16:creationId xmlns:a16="http://schemas.microsoft.com/office/drawing/2014/main" id="{DA73D27E-D033-4C84-A492-8DAC896B6EE3}"/>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1" name="Freeform 12">
              <a:extLst>
                <a:ext uri="{FF2B5EF4-FFF2-40B4-BE49-F238E27FC236}">
                  <a16:creationId xmlns:a16="http://schemas.microsoft.com/office/drawing/2014/main" id="{74F6F1BE-8465-4B37-9FA1-D0E1A2E48B14}"/>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2" name="Freeform 13">
              <a:extLst>
                <a:ext uri="{FF2B5EF4-FFF2-40B4-BE49-F238E27FC236}">
                  <a16:creationId xmlns:a16="http://schemas.microsoft.com/office/drawing/2014/main" id="{9EE5749B-5072-41F9-A57E-284E0A604655}"/>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3" name="Freeform 14">
              <a:extLst>
                <a:ext uri="{FF2B5EF4-FFF2-40B4-BE49-F238E27FC236}">
                  <a16:creationId xmlns:a16="http://schemas.microsoft.com/office/drawing/2014/main" id="{2DBB559A-8AB1-47CF-9594-70FFFF07DF4E}"/>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4" name="Freeform 15">
              <a:extLst>
                <a:ext uri="{FF2B5EF4-FFF2-40B4-BE49-F238E27FC236}">
                  <a16:creationId xmlns:a16="http://schemas.microsoft.com/office/drawing/2014/main" id="{EF6A068B-18BA-48B7-AC57-2231ED0F0A3C}"/>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5" name="Freeform 16">
              <a:extLst>
                <a:ext uri="{FF2B5EF4-FFF2-40B4-BE49-F238E27FC236}">
                  <a16:creationId xmlns:a16="http://schemas.microsoft.com/office/drawing/2014/main" id="{AF34F4D6-E742-4530-A1D5-8CBF297CFE8B}"/>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6" name="Freeform 17">
              <a:extLst>
                <a:ext uri="{FF2B5EF4-FFF2-40B4-BE49-F238E27FC236}">
                  <a16:creationId xmlns:a16="http://schemas.microsoft.com/office/drawing/2014/main" id="{FAD1CA84-23AF-476C-9991-F757AE0651DE}"/>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7" name="Freeform 18">
              <a:extLst>
                <a:ext uri="{FF2B5EF4-FFF2-40B4-BE49-F238E27FC236}">
                  <a16:creationId xmlns:a16="http://schemas.microsoft.com/office/drawing/2014/main" id="{ACAEC108-E142-43B0-8B21-F856F93881FE}"/>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8" name="Freeform 19">
              <a:extLst>
                <a:ext uri="{FF2B5EF4-FFF2-40B4-BE49-F238E27FC236}">
                  <a16:creationId xmlns:a16="http://schemas.microsoft.com/office/drawing/2014/main" id="{C85C54C2-C1F3-4F46-AA95-330CA1FBCCC4}"/>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9" name="Freeform 20">
              <a:extLst>
                <a:ext uri="{FF2B5EF4-FFF2-40B4-BE49-F238E27FC236}">
                  <a16:creationId xmlns:a16="http://schemas.microsoft.com/office/drawing/2014/main" id="{DE512848-C980-40EA-8C56-CE3DC8433DB6}"/>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0" name="Rectangle 21">
              <a:extLst>
                <a:ext uri="{FF2B5EF4-FFF2-40B4-BE49-F238E27FC236}">
                  <a16:creationId xmlns:a16="http://schemas.microsoft.com/office/drawing/2014/main" id="{41E59601-BD60-43C2-A624-31E8A46608AB}"/>
                </a:ext>
              </a:extLst>
            </p:cNvPr>
            <p:cNvSpPr>
              <a:spLocks noChangeArrowheads="1"/>
            </p:cNvSpPr>
            <p:nvPr userDrawn="1"/>
          </p:nvSpPr>
          <p:spPr bwMode="auto">
            <a:xfrm>
              <a:off x="3108" y="2653"/>
              <a:ext cx="1477" cy="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1" name="Freeform 22">
              <a:extLst>
                <a:ext uri="{FF2B5EF4-FFF2-40B4-BE49-F238E27FC236}">
                  <a16:creationId xmlns:a16="http://schemas.microsoft.com/office/drawing/2014/main" id="{2FC897BB-D4BC-4B93-BD1F-3FCB8A51B70E}"/>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2" name="Freeform 23">
              <a:extLst>
                <a:ext uri="{FF2B5EF4-FFF2-40B4-BE49-F238E27FC236}">
                  <a16:creationId xmlns:a16="http://schemas.microsoft.com/office/drawing/2014/main" id="{37CB6FDA-B6C4-4A87-9AEB-E2CC76869608}"/>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3" name="Freeform 24">
              <a:extLst>
                <a:ext uri="{FF2B5EF4-FFF2-40B4-BE49-F238E27FC236}">
                  <a16:creationId xmlns:a16="http://schemas.microsoft.com/office/drawing/2014/main" id="{9EB636E2-EA73-47E1-B9D1-41B5E1183AD7}"/>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4" name="Freeform 25">
              <a:extLst>
                <a:ext uri="{FF2B5EF4-FFF2-40B4-BE49-F238E27FC236}">
                  <a16:creationId xmlns:a16="http://schemas.microsoft.com/office/drawing/2014/main" id="{A1D24BE6-E7F9-419E-9038-34878217484C}"/>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5" name="Freeform 26">
              <a:extLst>
                <a:ext uri="{FF2B5EF4-FFF2-40B4-BE49-F238E27FC236}">
                  <a16:creationId xmlns:a16="http://schemas.microsoft.com/office/drawing/2014/main" id="{03218CF4-4C2B-499B-A778-31F5E5F57B84}"/>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6" name="Freeform 27">
              <a:extLst>
                <a:ext uri="{FF2B5EF4-FFF2-40B4-BE49-F238E27FC236}">
                  <a16:creationId xmlns:a16="http://schemas.microsoft.com/office/drawing/2014/main" id="{173799A0-ECB5-493E-9E49-2EA45E424862}"/>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7" name="Freeform 28">
              <a:extLst>
                <a:ext uri="{FF2B5EF4-FFF2-40B4-BE49-F238E27FC236}">
                  <a16:creationId xmlns:a16="http://schemas.microsoft.com/office/drawing/2014/main" id="{33E96A3F-7E78-4890-94D5-D7E3CB3B23F5}"/>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8" name="Freeform 29">
              <a:extLst>
                <a:ext uri="{FF2B5EF4-FFF2-40B4-BE49-F238E27FC236}">
                  <a16:creationId xmlns:a16="http://schemas.microsoft.com/office/drawing/2014/main" id="{531E9948-2329-4042-8C88-955E4DCDD740}"/>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9" name="Freeform 30">
              <a:extLst>
                <a:ext uri="{FF2B5EF4-FFF2-40B4-BE49-F238E27FC236}">
                  <a16:creationId xmlns:a16="http://schemas.microsoft.com/office/drawing/2014/main" id="{54F08FC5-B24A-449D-BFE5-234C81F9D5C8}"/>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0" name="Freeform 31">
              <a:extLst>
                <a:ext uri="{FF2B5EF4-FFF2-40B4-BE49-F238E27FC236}">
                  <a16:creationId xmlns:a16="http://schemas.microsoft.com/office/drawing/2014/main" id="{FE60F094-8651-44F7-800A-5C5878936E8F}"/>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1" name="Freeform 32">
              <a:extLst>
                <a:ext uri="{FF2B5EF4-FFF2-40B4-BE49-F238E27FC236}">
                  <a16:creationId xmlns:a16="http://schemas.microsoft.com/office/drawing/2014/main" id="{97B6F0CB-D65A-4FE1-82D0-C900FE691B92}"/>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2" name="Freeform 34">
              <a:extLst>
                <a:ext uri="{FF2B5EF4-FFF2-40B4-BE49-F238E27FC236}">
                  <a16:creationId xmlns:a16="http://schemas.microsoft.com/office/drawing/2014/main" id="{C5EA344F-8008-488F-91D7-61F621AFAF2B}"/>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3" name="Freeform 35">
              <a:extLst>
                <a:ext uri="{FF2B5EF4-FFF2-40B4-BE49-F238E27FC236}">
                  <a16:creationId xmlns:a16="http://schemas.microsoft.com/office/drawing/2014/main" id="{E3D1E55F-4B1E-4DF3-A491-0D8570B2984A}"/>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4" name="Freeform 36">
              <a:extLst>
                <a:ext uri="{FF2B5EF4-FFF2-40B4-BE49-F238E27FC236}">
                  <a16:creationId xmlns:a16="http://schemas.microsoft.com/office/drawing/2014/main" id="{E873DE5C-24B0-4BF4-8297-4BA1E4AAFFB1}"/>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5" name="Freeform 37">
              <a:extLst>
                <a:ext uri="{FF2B5EF4-FFF2-40B4-BE49-F238E27FC236}">
                  <a16:creationId xmlns:a16="http://schemas.microsoft.com/office/drawing/2014/main" id="{0CB938A8-5CF0-4C5E-984C-0CAEB0C3E27D}"/>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6" name="Freeform 38">
              <a:extLst>
                <a:ext uri="{FF2B5EF4-FFF2-40B4-BE49-F238E27FC236}">
                  <a16:creationId xmlns:a16="http://schemas.microsoft.com/office/drawing/2014/main" id="{78EBBE71-A1CC-4107-AFCC-83E067E57648}"/>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7" name="Freeform 39">
              <a:extLst>
                <a:ext uri="{FF2B5EF4-FFF2-40B4-BE49-F238E27FC236}">
                  <a16:creationId xmlns:a16="http://schemas.microsoft.com/office/drawing/2014/main" id="{188683EF-DA3F-456E-A35D-B703C1D05321}"/>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8" name="Freeform 40">
              <a:extLst>
                <a:ext uri="{FF2B5EF4-FFF2-40B4-BE49-F238E27FC236}">
                  <a16:creationId xmlns:a16="http://schemas.microsoft.com/office/drawing/2014/main" id="{67455D6C-9F5E-48F6-9D90-B3BF88850F42}"/>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9" name="Freeform 41">
              <a:extLst>
                <a:ext uri="{FF2B5EF4-FFF2-40B4-BE49-F238E27FC236}">
                  <a16:creationId xmlns:a16="http://schemas.microsoft.com/office/drawing/2014/main" id="{2049801F-BD8D-4E9D-AAEA-FAFAAC41C841}"/>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0" name="Freeform 42">
              <a:extLst>
                <a:ext uri="{FF2B5EF4-FFF2-40B4-BE49-F238E27FC236}">
                  <a16:creationId xmlns:a16="http://schemas.microsoft.com/office/drawing/2014/main" id="{05096163-0CFF-4224-8C90-BA89F552F8CA}"/>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1" name="Freeform 43">
              <a:extLst>
                <a:ext uri="{FF2B5EF4-FFF2-40B4-BE49-F238E27FC236}">
                  <a16:creationId xmlns:a16="http://schemas.microsoft.com/office/drawing/2014/main" id="{F9AE60ED-4BD6-40E5-A3C9-CDC44B29DFA4}"/>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2" name="Freeform 44">
              <a:extLst>
                <a:ext uri="{FF2B5EF4-FFF2-40B4-BE49-F238E27FC236}">
                  <a16:creationId xmlns:a16="http://schemas.microsoft.com/office/drawing/2014/main" id="{DA4117E0-3B90-46EB-B97A-0867BD9DA1EE}"/>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3" name="Freeform 45">
              <a:extLst>
                <a:ext uri="{FF2B5EF4-FFF2-40B4-BE49-F238E27FC236}">
                  <a16:creationId xmlns:a16="http://schemas.microsoft.com/office/drawing/2014/main" id="{761EEC17-AA04-4CC5-B696-C93A624A73AE}"/>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4" name="Freeform 46">
              <a:extLst>
                <a:ext uri="{FF2B5EF4-FFF2-40B4-BE49-F238E27FC236}">
                  <a16:creationId xmlns:a16="http://schemas.microsoft.com/office/drawing/2014/main" id="{19E01E8B-2F3E-4806-9747-A9FD6D7CAB0C}"/>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5" name="Freeform 47">
              <a:extLst>
                <a:ext uri="{FF2B5EF4-FFF2-40B4-BE49-F238E27FC236}">
                  <a16:creationId xmlns:a16="http://schemas.microsoft.com/office/drawing/2014/main" id="{31CE3624-CAB2-42C8-A51A-24F5AB0888CC}"/>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6" name="Freeform 48">
              <a:extLst>
                <a:ext uri="{FF2B5EF4-FFF2-40B4-BE49-F238E27FC236}">
                  <a16:creationId xmlns:a16="http://schemas.microsoft.com/office/drawing/2014/main" id="{6046A1D0-D1B4-4EA9-B279-0BB0EB50C4FE}"/>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7" name="Freeform 49">
              <a:extLst>
                <a:ext uri="{FF2B5EF4-FFF2-40B4-BE49-F238E27FC236}">
                  <a16:creationId xmlns:a16="http://schemas.microsoft.com/office/drawing/2014/main" id="{D4B7AB6C-F51F-4D3C-B7AD-C1C1D664E317}"/>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8" name="Freeform 50">
              <a:extLst>
                <a:ext uri="{FF2B5EF4-FFF2-40B4-BE49-F238E27FC236}">
                  <a16:creationId xmlns:a16="http://schemas.microsoft.com/office/drawing/2014/main" id="{8E10AC4C-338C-4C57-B1AE-E90AD682072D}"/>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9" name="Freeform 51">
              <a:extLst>
                <a:ext uri="{FF2B5EF4-FFF2-40B4-BE49-F238E27FC236}">
                  <a16:creationId xmlns:a16="http://schemas.microsoft.com/office/drawing/2014/main" id="{34BF4F08-8DEC-4C2B-A2AF-788F7F1E4803}"/>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0" name="Freeform 52">
              <a:extLst>
                <a:ext uri="{FF2B5EF4-FFF2-40B4-BE49-F238E27FC236}">
                  <a16:creationId xmlns:a16="http://schemas.microsoft.com/office/drawing/2014/main" id="{CFAEED60-DD64-46E7-8E79-CE50C14F1A69}"/>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1" name="Freeform 53">
              <a:extLst>
                <a:ext uri="{FF2B5EF4-FFF2-40B4-BE49-F238E27FC236}">
                  <a16:creationId xmlns:a16="http://schemas.microsoft.com/office/drawing/2014/main" id="{71261761-F990-43CC-844E-2C0A2477EF5F}"/>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2" name="Freeform 54">
              <a:extLst>
                <a:ext uri="{FF2B5EF4-FFF2-40B4-BE49-F238E27FC236}">
                  <a16:creationId xmlns:a16="http://schemas.microsoft.com/office/drawing/2014/main" id="{D4D822F0-487A-41CD-89A2-BFEAF94DA3A6}"/>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3" name="Freeform 55">
              <a:extLst>
                <a:ext uri="{FF2B5EF4-FFF2-40B4-BE49-F238E27FC236}">
                  <a16:creationId xmlns:a16="http://schemas.microsoft.com/office/drawing/2014/main" id="{64127AD4-1815-4284-AA88-8E4CBE2BEB06}"/>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4" name="Freeform 56">
              <a:extLst>
                <a:ext uri="{FF2B5EF4-FFF2-40B4-BE49-F238E27FC236}">
                  <a16:creationId xmlns:a16="http://schemas.microsoft.com/office/drawing/2014/main" id="{BD21305C-D290-41CE-8BC3-99457C64FB12}"/>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5" name="Freeform 57">
              <a:extLst>
                <a:ext uri="{FF2B5EF4-FFF2-40B4-BE49-F238E27FC236}">
                  <a16:creationId xmlns:a16="http://schemas.microsoft.com/office/drawing/2014/main" id="{C54B15DF-E6D7-4531-BBF7-8FF9AA9A4B2A}"/>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6" name="Freeform 58">
              <a:extLst>
                <a:ext uri="{FF2B5EF4-FFF2-40B4-BE49-F238E27FC236}">
                  <a16:creationId xmlns:a16="http://schemas.microsoft.com/office/drawing/2014/main" id="{4D304613-492C-427C-A02E-E05ACE6B32EE}"/>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7" name="Freeform 59">
              <a:extLst>
                <a:ext uri="{FF2B5EF4-FFF2-40B4-BE49-F238E27FC236}">
                  <a16:creationId xmlns:a16="http://schemas.microsoft.com/office/drawing/2014/main" id="{52AED092-BCE9-47D3-8D39-F2C4684C6122}"/>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8" name="Freeform 60">
              <a:extLst>
                <a:ext uri="{FF2B5EF4-FFF2-40B4-BE49-F238E27FC236}">
                  <a16:creationId xmlns:a16="http://schemas.microsoft.com/office/drawing/2014/main" id="{E9BCC919-A30E-4FA5-91D6-D4CA02EF0948}"/>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9" name="Freeform 61">
              <a:extLst>
                <a:ext uri="{FF2B5EF4-FFF2-40B4-BE49-F238E27FC236}">
                  <a16:creationId xmlns:a16="http://schemas.microsoft.com/office/drawing/2014/main" id="{6CFE3E2A-8488-4AFD-ABAE-938C82F3797D}"/>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0" name="Freeform 62">
              <a:extLst>
                <a:ext uri="{FF2B5EF4-FFF2-40B4-BE49-F238E27FC236}">
                  <a16:creationId xmlns:a16="http://schemas.microsoft.com/office/drawing/2014/main" id="{AE6E86CC-9825-414A-B885-AD3D5F84D60F}"/>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grpSp>
      <p:sp>
        <p:nvSpPr>
          <p:cNvPr id="70" name="Freeform: Shape 69">
            <a:extLst>
              <a:ext uri="{FF2B5EF4-FFF2-40B4-BE49-F238E27FC236}">
                <a16:creationId xmlns:a16="http://schemas.microsoft.com/office/drawing/2014/main" id="{BABC578D-5081-452E-A28F-C835C1DA64A1}"/>
              </a:ext>
            </a:extLst>
          </p:cNvPr>
          <p:cNvSpPr/>
          <p:nvPr userDrawn="1"/>
        </p:nvSpPr>
        <p:spPr>
          <a:xfrm>
            <a:off x="6499358" y="-1"/>
            <a:ext cx="5704638" cy="6879660"/>
          </a:xfrm>
          <a:custGeom>
            <a:avLst/>
            <a:gdLst>
              <a:gd name="connsiteX0" fmla="*/ 1684339 w 5704638"/>
              <a:gd name="connsiteY0" fmla="*/ 0 h 6879660"/>
              <a:gd name="connsiteX1" fmla="*/ 5704638 w 5704638"/>
              <a:gd name="connsiteY1" fmla="*/ 0 h 6879660"/>
              <a:gd name="connsiteX2" fmla="*/ 5704638 w 5704638"/>
              <a:gd name="connsiteY2" fmla="*/ 6879660 h 6879660"/>
              <a:gd name="connsiteX3" fmla="*/ 1684339 w 5704638"/>
              <a:gd name="connsiteY3" fmla="*/ 6879660 h 6879660"/>
              <a:gd name="connsiteX4" fmla="*/ 0 w 5704638"/>
              <a:gd name="connsiteY4" fmla="*/ 6437231 h 68796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04638" h="6879660">
                <a:moveTo>
                  <a:pt x="1684339" y="0"/>
                </a:moveTo>
                <a:lnTo>
                  <a:pt x="5704638" y="0"/>
                </a:lnTo>
                <a:lnTo>
                  <a:pt x="5704638" y="6879660"/>
                </a:lnTo>
                <a:lnTo>
                  <a:pt x="1684339" y="6879660"/>
                </a:lnTo>
                <a:lnTo>
                  <a:pt x="0" y="6437231"/>
                </a:lnTo>
                <a:close/>
              </a:path>
            </a:pathLst>
          </a:custGeom>
          <a:blipFill>
            <a:blip r:embed="rId2" cstate="screen">
              <a:extLst>
                <a:ext uri="{28A0092B-C50C-407E-A947-70E740481C1C}">
                  <a14:useLocalDpi xmlns:a14="http://schemas.microsoft.com/office/drawing/2010/main"/>
                </a:ext>
              </a:extLst>
            </a:blip>
            <a:srcRect/>
            <a:stretch>
              <a:fillRect l="-60928" t="-30644" r="-107570" b="-26692"/>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78" name="Text Placeholder 140">
            <a:extLst>
              <a:ext uri="{FF2B5EF4-FFF2-40B4-BE49-F238E27FC236}">
                <a16:creationId xmlns:a16="http://schemas.microsoft.com/office/drawing/2014/main" id="{4CE4066F-5CB1-43C1-8385-16A6CA0296AF}"/>
              </a:ext>
            </a:extLst>
          </p:cNvPr>
          <p:cNvSpPr>
            <a:spLocks noGrp="1"/>
          </p:cNvSpPr>
          <p:nvPr>
            <p:ph type="body" sz="quarter" idx="17" hasCustomPrompt="1"/>
          </p:nvPr>
        </p:nvSpPr>
        <p:spPr>
          <a:xfrm>
            <a:off x="500062" y="5394937"/>
            <a:ext cx="4772203" cy="707231"/>
          </a:xfrm>
        </p:spPr>
        <p:txBody>
          <a:bodyPr>
            <a:normAutofit/>
          </a:bodyPr>
          <a:lstStyle>
            <a:lvl1pPr>
              <a:spcBef>
                <a:spcPts val="0"/>
              </a:spcBef>
              <a:spcAft>
                <a:spcPts val="600"/>
              </a:spcAft>
              <a:defRPr sz="1600" b="1">
                <a:solidFill>
                  <a:schemeClr val="tx2"/>
                </a:solidFill>
              </a:defRPr>
            </a:lvl1pPr>
            <a:lvl2pPr marL="0" indent="0">
              <a:spcBef>
                <a:spcPts val="0"/>
              </a:spcBef>
              <a:buNone/>
              <a:defRPr sz="1600">
                <a:solidFill>
                  <a:schemeClr val="tx2"/>
                </a:solidFill>
              </a:defRPr>
            </a:lvl2pPr>
            <a:lvl3pPr marL="0" indent="0">
              <a:spcBef>
                <a:spcPts val="0"/>
              </a:spcBef>
              <a:buNone/>
              <a:defRPr sz="1600" b="0">
                <a:solidFill>
                  <a:schemeClr val="tx2"/>
                </a:solidFill>
              </a:defRPr>
            </a:lvl3pPr>
            <a:lvl4pPr>
              <a:spcBef>
                <a:spcPts val="0"/>
              </a:spcBef>
              <a:defRPr sz="1600" b="0">
                <a:solidFill>
                  <a:schemeClr val="tx2"/>
                </a:solidFill>
              </a:defRPr>
            </a:lvl4pPr>
            <a:lvl5pPr>
              <a:spcBef>
                <a:spcPts val="0"/>
              </a:spcBef>
              <a:defRPr sz="1600" b="0">
                <a:solidFill>
                  <a:schemeClr val="tx2"/>
                </a:solidFill>
              </a:defRPr>
            </a:lvl5pPr>
            <a:lvl6pPr>
              <a:spcBef>
                <a:spcPts val="0"/>
              </a:spcBef>
              <a:defRPr sz="1600" b="0">
                <a:solidFill>
                  <a:schemeClr val="tx2"/>
                </a:solidFill>
              </a:defRPr>
            </a:lvl6pPr>
            <a:lvl7pPr>
              <a:spcBef>
                <a:spcPts val="0"/>
              </a:spcBef>
              <a:defRPr sz="1600" b="0">
                <a:solidFill>
                  <a:schemeClr val="tx2"/>
                </a:solidFill>
              </a:defRPr>
            </a:lvl7pPr>
            <a:lvl8pPr>
              <a:spcBef>
                <a:spcPts val="0"/>
              </a:spcBef>
              <a:defRPr sz="1600">
                <a:solidFill>
                  <a:schemeClr val="tx2"/>
                </a:solidFill>
              </a:defRPr>
            </a:lvl8pPr>
            <a:lvl9pPr>
              <a:spcBef>
                <a:spcPts val="0"/>
              </a:spcBef>
              <a:defRPr sz="1600">
                <a:solidFill>
                  <a:schemeClr val="tx2"/>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66" name="Text Placeholder 135">
            <a:extLst>
              <a:ext uri="{FF2B5EF4-FFF2-40B4-BE49-F238E27FC236}">
                <a16:creationId xmlns:a16="http://schemas.microsoft.com/office/drawing/2014/main" id="{7C590671-A7C1-4FD2-8937-335D342E216E}"/>
              </a:ext>
            </a:extLst>
          </p:cNvPr>
          <p:cNvSpPr>
            <a:spLocks noGrp="1"/>
          </p:cNvSpPr>
          <p:nvPr>
            <p:ph type="body" sz="quarter" idx="16" hasCustomPrompt="1"/>
          </p:nvPr>
        </p:nvSpPr>
        <p:spPr>
          <a:xfrm>
            <a:off x="607255" y="5338960"/>
            <a:ext cx="288000" cy="10800"/>
          </a:xfrm>
          <a:solidFill>
            <a:schemeClr val="tx2"/>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Tree>
    <p:extLst>
      <p:ext uri="{BB962C8B-B14F-4D97-AF65-F5344CB8AC3E}">
        <p14:creationId xmlns:p14="http://schemas.microsoft.com/office/powerpoint/2010/main" val="889808556"/>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preserve="1" userDrawn="1">
  <p:cSld name="Section Header C-Fluidity">
    <p:spTree>
      <p:nvGrpSpPr>
        <p:cNvPr id="1" name=""/>
        <p:cNvGrpSpPr/>
        <p:nvPr/>
      </p:nvGrpSpPr>
      <p:grpSpPr>
        <a:xfrm>
          <a:off x="0" y="0"/>
          <a:ext cx="0" cy="0"/>
          <a:chOff x="0" y="0"/>
          <a:chExt cx="0" cy="0"/>
        </a:xfrm>
      </p:grpSpPr>
      <p:sp>
        <p:nvSpPr>
          <p:cNvPr id="71" name="Rectangle 70">
            <a:extLst>
              <a:ext uri="{FF2B5EF4-FFF2-40B4-BE49-F238E27FC236}">
                <a16:creationId xmlns:a16="http://schemas.microsoft.com/office/drawing/2014/main" id="{890DF213-662F-4F0F-AF3A-12E90D6AB403}"/>
              </a:ext>
            </a:extLst>
          </p:cNvPr>
          <p:cNvSpPr/>
          <p:nvPr userDrawn="1"/>
        </p:nvSpPr>
        <p:spPr>
          <a:xfrm>
            <a:off x="-1" y="-1"/>
            <a:ext cx="12204001" cy="685800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5999291"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600"/>
              </a:spcAft>
              <a:buNone/>
              <a:defRPr sz="3800" b="1">
                <a:solidFill>
                  <a:schemeClr val="tx2"/>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title</a:t>
            </a:r>
          </a:p>
          <a:p>
            <a:pPr lvl="1"/>
            <a:r>
              <a:rPr lang="en-AU" noProof="0" dirty="0"/>
              <a:t>Two</a:t>
            </a:r>
          </a:p>
          <a:p>
            <a:pPr lvl="2"/>
            <a:r>
              <a:rPr lang="en-AU" noProof="0" dirty="0"/>
              <a:t>Three</a:t>
            </a:r>
          </a:p>
          <a:p>
            <a:pPr lvl="8"/>
            <a:r>
              <a:rPr lang="en-AU" noProof="0" dirty="0"/>
              <a:t>four</a:t>
            </a:r>
          </a:p>
        </p:txBody>
      </p:sp>
      <p:grpSp>
        <p:nvGrpSpPr>
          <p:cNvPr id="131" name="Group 4">
            <a:extLst>
              <a:ext uri="{FF2B5EF4-FFF2-40B4-BE49-F238E27FC236}">
                <a16:creationId xmlns:a16="http://schemas.microsoft.com/office/drawing/2014/main" id="{952F8D34-531B-4437-B768-1A058C4F580B}"/>
              </a:ext>
            </a:extLst>
          </p:cNvPr>
          <p:cNvGrpSpPr>
            <a:grpSpLocks noChangeAspect="1"/>
          </p:cNvGrpSpPr>
          <p:nvPr userDrawn="1"/>
        </p:nvGrpSpPr>
        <p:grpSpPr bwMode="auto">
          <a:xfrm>
            <a:off x="607255" y="616633"/>
            <a:ext cx="1256780" cy="1260000"/>
            <a:chOff x="2864" y="1181"/>
            <a:chExt cx="1952" cy="1957"/>
          </a:xfrm>
        </p:grpSpPr>
        <p:sp>
          <p:nvSpPr>
            <p:cNvPr id="132" name="AutoShape 3">
              <a:extLst>
                <a:ext uri="{FF2B5EF4-FFF2-40B4-BE49-F238E27FC236}">
                  <a16:creationId xmlns:a16="http://schemas.microsoft.com/office/drawing/2014/main" id="{BBEC651D-9DEC-4A01-B480-D5E4B2FC2902}"/>
                </a:ext>
              </a:extLst>
            </p:cNvPr>
            <p:cNvSpPr>
              <a:spLocks noChangeAspect="1" noChangeArrowheads="1" noTextEdit="1"/>
            </p:cNvSpPr>
            <p:nvPr userDrawn="1"/>
          </p:nvSpPr>
          <p:spPr bwMode="auto">
            <a:xfrm>
              <a:off x="2864" y="1182"/>
              <a:ext cx="1952" cy="19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3" name="Rectangle 5">
              <a:extLst>
                <a:ext uri="{FF2B5EF4-FFF2-40B4-BE49-F238E27FC236}">
                  <a16:creationId xmlns:a16="http://schemas.microsoft.com/office/drawing/2014/main" id="{8AC4D9D0-269C-4ACF-BF70-19CF3F874F7A}"/>
                </a:ext>
              </a:extLst>
            </p:cNvPr>
            <p:cNvSpPr>
              <a:spLocks noChangeArrowheads="1"/>
            </p:cNvSpPr>
            <p:nvPr userDrawn="1"/>
          </p:nvSpPr>
          <p:spPr bwMode="auto">
            <a:xfrm>
              <a:off x="2865" y="1181"/>
              <a:ext cx="1950" cy="1957"/>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4" name="Freeform 6">
              <a:extLst>
                <a:ext uri="{FF2B5EF4-FFF2-40B4-BE49-F238E27FC236}">
                  <a16:creationId xmlns:a16="http://schemas.microsoft.com/office/drawing/2014/main" id="{78D091DD-3D29-4E85-A4F2-B1EF7381554E}"/>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5" name="Freeform 7">
              <a:extLst>
                <a:ext uri="{FF2B5EF4-FFF2-40B4-BE49-F238E27FC236}">
                  <a16:creationId xmlns:a16="http://schemas.microsoft.com/office/drawing/2014/main" id="{41F39217-4860-4557-92E4-3744C451F05F}"/>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6" name="Freeform 8">
              <a:extLst>
                <a:ext uri="{FF2B5EF4-FFF2-40B4-BE49-F238E27FC236}">
                  <a16:creationId xmlns:a16="http://schemas.microsoft.com/office/drawing/2014/main" id="{E8E8E316-21E4-4CC2-ADF5-C4F81235C3DA}"/>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7" name="Freeform 9">
              <a:extLst>
                <a:ext uri="{FF2B5EF4-FFF2-40B4-BE49-F238E27FC236}">
                  <a16:creationId xmlns:a16="http://schemas.microsoft.com/office/drawing/2014/main" id="{1D3C1F05-2CE2-4C38-A4B0-481C61982A15}"/>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8" name="Freeform 10">
              <a:extLst>
                <a:ext uri="{FF2B5EF4-FFF2-40B4-BE49-F238E27FC236}">
                  <a16:creationId xmlns:a16="http://schemas.microsoft.com/office/drawing/2014/main" id="{B93800B0-DBA3-4D0A-9F1B-C254419B3566}"/>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9" name="Freeform 11">
              <a:extLst>
                <a:ext uri="{FF2B5EF4-FFF2-40B4-BE49-F238E27FC236}">
                  <a16:creationId xmlns:a16="http://schemas.microsoft.com/office/drawing/2014/main" id="{DA73D27E-D033-4C84-A492-8DAC896B6EE3}"/>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1" name="Freeform 12">
              <a:extLst>
                <a:ext uri="{FF2B5EF4-FFF2-40B4-BE49-F238E27FC236}">
                  <a16:creationId xmlns:a16="http://schemas.microsoft.com/office/drawing/2014/main" id="{74F6F1BE-8465-4B37-9FA1-D0E1A2E48B14}"/>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2" name="Freeform 13">
              <a:extLst>
                <a:ext uri="{FF2B5EF4-FFF2-40B4-BE49-F238E27FC236}">
                  <a16:creationId xmlns:a16="http://schemas.microsoft.com/office/drawing/2014/main" id="{9EE5749B-5072-41F9-A57E-284E0A604655}"/>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3" name="Freeform 14">
              <a:extLst>
                <a:ext uri="{FF2B5EF4-FFF2-40B4-BE49-F238E27FC236}">
                  <a16:creationId xmlns:a16="http://schemas.microsoft.com/office/drawing/2014/main" id="{2DBB559A-8AB1-47CF-9594-70FFFF07DF4E}"/>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4" name="Freeform 15">
              <a:extLst>
                <a:ext uri="{FF2B5EF4-FFF2-40B4-BE49-F238E27FC236}">
                  <a16:creationId xmlns:a16="http://schemas.microsoft.com/office/drawing/2014/main" id="{EF6A068B-18BA-48B7-AC57-2231ED0F0A3C}"/>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5" name="Freeform 16">
              <a:extLst>
                <a:ext uri="{FF2B5EF4-FFF2-40B4-BE49-F238E27FC236}">
                  <a16:creationId xmlns:a16="http://schemas.microsoft.com/office/drawing/2014/main" id="{AF34F4D6-E742-4530-A1D5-8CBF297CFE8B}"/>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6" name="Freeform 17">
              <a:extLst>
                <a:ext uri="{FF2B5EF4-FFF2-40B4-BE49-F238E27FC236}">
                  <a16:creationId xmlns:a16="http://schemas.microsoft.com/office/drawing/2014/main" id="{FAD1CA84-23AF-476C-9991-F757AE0651DE}"/>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7" name="Freeform 18">
              <a:extLst>
                <a:ext uri="{FF2B5EF4-FFF2-40B4-BE49-F238E27FC236}">
                  <a16:creationId xmlns:a16="http://schemas.microsoft.com/office/drawing/2014/main" id="{ACAEC108-E142-43B0-8B21-F856F93881FE}"/>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8" name="Freeform 19">
              <a:extLst>
                <a:ext uri="{FF2B5EF4-FFF2-40B4-BE49-F238E27FC236}">
                  <a16:creationId xmlns:a16="http://schemas.microsoft.com/office/drawing/2014/main" id="{C85C54C2-C1F3-4F46-AA95-330CA1FBCCC4}"/>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9" name="Freeform 20">
              <a:extLst>
                <a:ext uri="{FF2B5EF4-FFF2-40B4-BE49-F238E27FC236}">
                  <a16:creationId xmlns:a16="http://schemas.microsoft.com/office/drawing/2014/main" id="{DE512848-C980-40EA-8C56-CE3DC8433DB6}"/>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0" name="Rectangle 21">
              <a:extLst>
                <a:ext uri="{FF2B5EF4-FFF2-40B4-BE49-F238E27FC236}">
                  <a16:creationId xmlns:a16="http://schemas.microsoft.com/office/drawing/2014/main" id="{41E59601-BD60-43C2-A624-31E8A46608AB}"/>
                </a:ext>
              </a:extLst>
            </p:cNvPr>
            <p:cNvSpPr>
              <a:spLocks noChangeArrowheads="1"/>
            </p:cNvSpPr>
            <p:nvPr userDrawn="1"/>
          </p:nvSpPr>
          <p:spPr bwMode="auto">
            <a:xfrm>
              <a:off x="3108" y="2653"/>
              <a:ext cx="1477" cy="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1" name="Freeform 22">
              <a:extLst>
                <a:ext uri="{FF2B5EF4-FFF2-40B4-BE49-F238E27FC236}">
                  <a16:creationId xmlns:a16="http://schemas.microsoft.com/office/drawing/2014/main" id="{2FC897BB-D4BC-4B93-BD1F-3FCB8A51B70E}"/>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2" name="Freeform 23">
              <a:extLst>
                <a:ext uri="{FF2B5EF4-FFF2-40B4-BE49-F238E27FC236}">
                  <a16:creationId xmlns:a16="http://schemas.microsoft.com/office/drawing/2014/main" id="{37CB6FDA-B6C4-4A87-9AEB-E2CC76869608}"/>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3" name="Freeform 24">
              <a:extLst>
                <a:ext uri="{FF2B5EF4-FFF2-40B4-BE49-F238E27FC236}">
                  <a16:creationId xmlns:a16="http://schemas.microsoft.com/office/drawing/2014/main" id="{9EB636E2-EA73-47E1-B9D1-41B5E1183AD7}"/>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4" name="Freeform 25">
              <a:extLst>
                <a:ext uri="{FF2B5EF4-FFF2-40B4-BE49-F238E27FC236}">
                  <a16:creationId xmlns:a16="http://schemas.microsoft.com/office/drawing/2014/main" id="{A1D24BE6-E7F9-419E-9038-34878217484C}"/>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5" name="Freeform 26">
              <a:extLst>
                <a:ext uri="{FF2B5EF4-FFF2-40B4-BE49-F238E27FC236}">
                  <a16:creationId xmlns:a16="http://schemas.microsoft.com/office/drawing/2014/main" id="{03218CF4-4C2B-499B-A778-31F5E5F57B84}"/>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6" name="Freeform 27">
              <a:extLst>
                <a:ext uri="{FF2B5EF4-FFF2-40B4-BE49-F238E27FC236}">
                  <a16:creationId xmlns:a16="http://schemas.microsoft.com/office/drawing/2014/main" id="{173799A0-ECB5-493E-9E49-2EA45E424862}"/>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7" name="Freeform 28">
              <a:extLst>
                <a:ext uri="{FF2B5EF4-FFF2-40B4-BE49-F238E27FC236}">
                  <a16:creationId xmlns:a16="http://schemas.microsoft.com/office/drawing/2014/main" id="{33E96A3F-7E78-4890-94D5-D7E3CB3B23F5}"/>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8" name="Freeform 29">
              <a:extLst>
                <a:ext uri="{FF2B5EF4-FFF2-40B4-BE49-F238E27FC236}">
                  <a16:creationId xmlns:a16="http://schemas.microsoft.com/office/drawing/2014/main" id="{531E9948-2329-4042-8C88-955E4DCDD740}"/>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9" name="Freeform 30">
              <a:extLst>
                <a:ext uri="{FF2B5EF4-FFF2-40B4-BE49-F238E27FC236}">
                  <a16:creationId xmlns:a16="http://schemas.microsoft.com/office/drawing/2014/main" id="{54F08FC5-B24A-449D-BFE5-234C81F9D5C8}"/>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0" name="Freeform 31">
              <a:extLst>
                <a:ext uri="{FF2B5EF4-FFF2-40B4-BE49-F238E27FC236}">
                  <a16:creationId xmlns:a16="http://schemas.microsoft.com/office/drawing/2014/main" id="{FE60F094-8651-44F7-800A-5C5878936E8F}"/>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1" name="Freeform 32">
              <a:extLst>
                <a:ext uri="{FF2B5EF4-FFF2-40B4-BE49-F238E27FC236}">
                  <a16:creationId xmlns:a16="http://schemas.microsoft.com/office/drawing/2014/main" id="{97B6F0CB-D65A-4FE1-82D0-C900FE691B92}"/>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2" name="Freeform 34">
              <a:extLst>
                <a:ext uri="{FF2B5EF4-FFF2-40B4-BE49-F238E27FC236}">
                  <a16:creationId xmlns:a16="http://schemas.microsoft.com/office/drawing/2014/main" id="{C5EA344F-8008-488F-91D7-61F621AFAF2B}"/>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3" name="Freeform 35">
              <a:extLst>
                <a:ext uri="{FF2B5EF4-FFF2-40B4-BE49-F238E27FC236}">
                  <a16:creationId xmlns:a16="http://schemas.microsoft.com/office/drawing/2014/main" id="{E3D1E55F-4B1E-4DF3-A491-0D8570B2984A}"/>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4" name="Freeform 36">
              <a:extLst>
                <a:ext uri="{FF2B5EF4-FFF2-40B4-BE49-F238E27FC236}">
                  <a16:creationId xmlns:a16="http://schemas.microsoft.com/office/drawing/2014/main" id="{E873DE5C-24B0-4BF4-8297-4BA1E4AAFFB1}"/>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5" name="Freeform 37">
              <a:extLst>
                <a:ext uri="{FF2B5EF4-FFF2-40B4-BE49-F238E27FC236}">
                  <a16:creationId xmlns:a16="http://schemas.microsoft.com/office/drawing/2014/main" id="{0CB938A8-5CF0-4C5E-984C-0CAEB0C3E27D}"/>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6" name="Freeform 38">
              <a:extLst>
                <a:ext uri="{FF2B5EF4-FFF2-40B4-BE49-F238E27FC236}">
                  <a16:creationId xmlns:a16="http://schemas.microsoft.com/office/drawing/2014/main" id="{78EBBE71-A1CC-4107-AFCC-83E067E57648}"/>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7" name="Freeform 39">
              <a:extLst>
                <a:ext uri="{FF2B5EF4-FFF2-40B4-BE49-F238E27FC236}">
                  <a16:creationId xmlns:a16="http://schemas.microsoft.com/office/drawing/2014/main" id="{188683EF-DA3F-456E-A35D-B703C1D05321}"/>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8" name="Freeform 40">
              <a:extLst>
                <a:ext uri="{FF2B5EF4-FFF2-40B4-BE49-F238E27FC236}">
                  <a16:creationId xmlns:a16="http://schemas.microsoft.com/office/drawing/2014/main" id="{67455D6C-9F5E-48F6-9D90-B3BF88850F42}"/>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9" name="Freeform 41">
              <a:extLst>
                <a:ext uri="{FF2B5EF4-FFF2-40B4-BE49-F238E27FC236}">
                  <a16:creationId xmlns:a16="http://schemas.microsoft.com/office/drawing/2014/main" id="{2049801F-BD8D-4E9D-AAEA-FAFAAC41C841}"/>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0" name="Freeform 42">
              <a:extLst>
                <a:ext uri="{FF2B5EF4-FFF2-40B4-BE49-F238E27FC236}">
                  <a16:creationId xmlns:a16="http://schemas.microsoft.com/office/drawing/2014/main" id="{05096163-0CFF-4224-8C90-BA89F552F8CA}"/>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1" name="Freeform 43">
              <a:extLst>
                <a:ext uri="{FF2B5EF4-FFF2-40B4-BE49-F238E27FC236}">
                  <a16:creationId xmlns:a16="http://schemas.microsoft.com/office/drawing/2014/main" id="{F9AE60ED-4BD6-40E5-A3C9-CDC44B29DFA4}"/>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2" name="Freeform 44">
              <a:extLst>
                <a:ext uri="{FF2B5EF4-FFF2-40B4-BE49-F238E27FC236}">
                  <a16:creationId xmlns:a16="http://schemas.microsoft.com/office/drawing/2014/main" id="{DA4117E0-3B90-46EB-B97A-0867BD9DA1EE}"/>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3" name="Freeform 45">
              <a:extLst>
                <a:ext uri="{FF2B5EF4-FFF2-40B4-BE49-F238E27FC236}">
                  <a16:creationId xmlns:a16="http://schemas.microsoft.com/office/drawing/2014/main" id="{761EEC17-AA04-4CC5-B696-C93A624A73AE}"/>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4" name="Freeform 46">
              <a:extLst>
                <a:ext uri="{FF2B5EF4-FFF2-40B4-BE49-F238E27FC236}">
                  <a16:creationId xmlns:a16="http://schemas.microsoft.com/office/drawing/2014/main" id="{19E01E8B-2F3E-4806-9747-A9FD6D7CAB0C}"/>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5" name="Freeform 47">
              <a:extLst>
                <a:ext uri="{FF2B5EF4-FFF2-40B4-BE49-F238E27FC236}">
                  <a16:creationId xmlns:a16="http://schemas.microsoft.com/office/drawing/2014/main" id="{31CE3624-CAB2-42C8-A51A-24F5AB0888CC}"/>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6" name="Freeform 48">
              <a:extLst>
                <a:ext uri="{FF2B5EF4-FFF2-40B4-BE49-F238E27FC236}">
                  <a16:creationId xmlns:a16="http://schemas.microsoft.com/office/drawing/2014/main" id="{6046A1D0-D1B4-4EA9-B279-0BB0EB50C4FE}"/>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7" name="Freeform 49">
              <a:extLst>
                <a:ext uri="{FF2B5EF4-FFF2-40B4-BE49-F238E27FC236}">
                  <a16:creationId xmlns:a16="http://schemas.microsoft.com/office/drawing/2014/main" id="{D4B7AB6C-F51F-4D3C-B7AD-C1C1D664E317}"/>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8" name="Freeform 50">
              <a:extLst>
                <a:ext uri="{FF2B5EF4-FFF2-40B4-BE49-F238E27FC236}">
                  <a16:creationId xmlns:a16="http://schemas.microsoft.com/office/drawing/2014/main" id="{8E10AC4C-338C-4C57-B1AE-E90AD682072D}"/>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9" name="Freeform 51">
              <a:extLst>
                <a:ext uri="{FF2B5EF4-FFF2-40B4-BE49-F238E27FC236}">
                  <a16:creationId xmlns:a16="http://schemas.microsoft.com/office/drawing/2014/main" id="{34BF4F08-8DEC-4C2B-A2AF-788F7F1E4803}"/>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0" name="Freeform 52">
              <a:extLst>
                <a:ext uri="{FF2B5EF4-FFF2-40B4-BE49-F238E27FC236}">
                  <a16:creationId xmlns:a16="http://schemas.microsoft.com/office/drawing/2014/main" id="{CFAEED60-DD64-46E7-8E79-CE50C14F1A69}"/>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1" name="Freeform 53">
              <a:extLst>
                <a:ext uri="{FF2B5EF4-FFF2-40B4-BE49-F238E27FC236}">
                  <a16:creationId xmlns:a16="http://schemas.microsoft.com/office/drawing/2014/main" id="{71261761-F990-43CC-844E-2C0A2477EF5F}"/>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2" name="Freeform 54">
              <a:extLst>
                <a:ext uri="{FF2B5EF4-FFF2-40B4-BE49-F238E27FC236}">
                  <a16:creationId xmlns:a16="http://schemas.microsoft.com/office/drawing/2014/main" id="{D4D822F0-487A-41CD-89A2-BFEAF94DA3A6}"/>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3" name="Freeform 55">
              <a:extLst>
                <a:ext uri="{FF2B5EF4-FFF2-40B4-BE49-F238E27FC236}">
                  <a16:creationId xmlns:a16="http://schemas.microsoft.com/office/drawing/2014/main" id="{64127AD4-1815-4284-AA88-8E4CBE2BEB06}"/>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4" name="Freeform 56">
              <a:extLst>
                <a:ext uri="{FF2B5EF4-FFF2-40B4-BE49-F238E27FC236}">
                  <a16:creationId xmlns:a16="http://schemas.microsoft.com/office/drawing/2014/main" id="{BD21305C-D290-41CE-8BC3-99457C64FB12}"/>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5" name="Freeform 57">
              <a:extLst>
                <a:ext uri="{FF2B5EF4-FFF2-40B4-BE49-F238E27FC236}">
                  <a16:creationId xmlns:a16="http://schemas.microsoft.com/office/drawing/2014/main" id="{C54B15DF-E6D7-4531-BBF7-8FF9AA9A4B2A}"/>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6" name="Freeform 58">
              <a:extLst>
                <a:ext uri="{FF2B5EF4-FFF2-40B4-BE49-F238E27FC236}">
                  <a16:creationId xmlns:a16="http://schemas.microsoft.com/office/drawing/2014/main" id="{4D304613-492C-427C-A02E-E05ACE6B32EE}"/>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7" name="Freeform 59">
              <a:extLst>
                <a:ext uri="{FF2B5EF4-FFF2-40B4-BE49-F238E27FC236}">
                  <a16:creationId xmlns:a16="http://schemas.microsoft.com/office/drawing/2014/main" id="{52AED092-BCE9-47D3-8D39-F2C4684C6122}"/>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8" name="Freeform 60">
              <a:extLst>
                <a:ext uri="{FF2B5EF4-FFF2-40B4-BE49-F238E27FC236}">
                  <a16:creationId xmlns:a16="http://schemas.microsoft.com/office/drawing/2014/main" id="{E9BCC919-A30E-4FA5-91D6-D4CA02EF0948}"/>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9" name="Freeform 61">
              <a:extLst>
                <a:ext uri="{FF2B5EF4-FFF2-40B4-BE49-F238E27FC236}">
                  <a16:creationId xmlns:a16="http://schemas.microsoft.com/office/drawing/2014/main" id="{6CFE3E2A-8488-4AFD-ABAE-938C82F3797D}"/>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0" name="Freeform 62">
              <a:extLst>
                <a:ext uri="{FF2B5EF4-FFF2-40B4-BE49-F238E27FC236}">
                  <a16:creationId xmlns:a16="http://schemas.microsoft.com/office/drawing/2014/main" id="{AE6E86CC-9825-414A-B885-AD3D5F84D60F}"/>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grpSp>
      <p:sp>
        <p:nvSpPr>
          <p:cNvPr id="70" name="Freeform: Shape 69">
            <a:extLst>
              <a:ext uri="{FF2B5EF4-FFF2-40B4-BE49-F238E27FC236}">
                <a16:creationId xmlns:a16="http://schemas.microsoft.com/office/drawing/2014/main" id="{BABC578D-5081-452E-A28F-C835C1DA64A1}"/>
              </a:ext>
            </a:extLst>
          </p:cNvPr>
          <p:cNvSpPr/>
          <p:nvPr userDrawn="1"/>
        </p:nvSpPr>
        <p:spPr>
          <a:xfrm>
            <a:off x="6499358" y="-1"/>
            <a:ext cx="5704638" cy="6879660"/>
          </a:xfrm>
          <a:custGeom>
            <a:avLst/>
            <a:gdLst>
              <a:gd name="connsiteX0" fmla="*/ 1684339 w 5704638"/>
              <a:gd name="connsiteY0" fmla="*/ 0 h 6879660"/>
              <a:gd name="connsiteX1" fmla="*/ 5704638 w 5704638"/>
              <a:gd name="connsiteY1" fmla="*/ 0 h 6879660"/>
              <a:gd name="connsiteX2" fmla="*/ 5704638 w 5704638"/>
              <a:gd name="connsiteY2" fmla="*/ 6879660 h 6879660"/>
              <a:gd name="connsiteX3" fmla="*/ 1684339 w 5704638"/>
              <a:gd name="connsiteY3" fmla="*/ 6879660 h 6879660"/>
              <a:gd name="connsiteX4" fmla="*/ 0 w 5704638"/>
              <a:gd name="connsiteY4" fmla="*/ 6437231 h 68796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04638" h="6879660">
                <a:moveTo>
                  <a:pt x="1684339" y="0"/>
                </a:moveTo>
                <a:lnTo>
                  <a:pt x="5704638" y="0"/>
                </a:lnTo>
                <a:lnTo>
                  <a:pt x="5704638" y="6879660"/>
                </a:lnTo>
                <a:lnTo>
                  <a:pt x="1684339" y="6879660"/>
                </a:lnTo>
                <a:lnTo>
                  <a:pt x="0" y="6437231"/>
                </a:lnTo>
                <a:close/>
              </a:path>
            </a:pathLst>
          </a:custGeom>
          <a:blipFill>
            <a:blip r:embed="rId2" cstate="screen">
              <a:extLst>
                <a:ext uri="{28A0092B-C50C-407E-A947-70E740481C1C}">
                  <a14:useLocalDpi xmlns:a14="http://schemas.microsoft.com/office/drawing/2010/main"/>
                </a:ext>
              </a:extLst>
            </a:blip>
            <a:srcRect/>
            <a:stretch>
              <a:fillRect l="-122106" t="-35294" r="-54327" b="-26692"/>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72" name="Text Placeholder 140">
            <a:extLst>
              <a:ext uri="{FF2B5EF4-FFF2-40B4-BE49-F238E27FC236}">
                <a16:creationId xmlns:a16="http://schemas.microsoft.com/office/drawing/2014/main" id="{C88C7B38-255E-4D79-80C8-2A025E1CFACF}"/>
              </a:ext>
            </a:extLst>
          </p:cNvPr>
          <p:cNvSpPr>
            <a:spLocks noGrp="1"/>
          </p:cNvSpPr>
          <p:nvPr>
            <p:ph type="body" sz="quarter" idx="17" hasCustomPrompt="1"/>
          </p:nvPr>
        </p:nvSpPr>
        <p:spPr>
          <a:xfrm>
            <a:off x="500062" y="5394937"/>
            <a:ext cx="4772203" cy="707231"/>
          </a:xfrm>
        </p:spPr>
        <p:txBody>
          <a:bodyPr>
            <a:normAutofit/>
          </a:bodyPr>
          <a:lstStyle>
            <a:lvl1pPr>
              <a:spcBef>
                <a:spcPts val="0"/>
              </a:spcBef>
              <a:spcAft>
                <a:spcPts val="600"/>
              </a:spcAft>
              <a:defRPr sz="1600" b="1">
                <a:solidFill>
                  <a:schemeClr val="tx2"/>
                </a:solidFill>
              </a:defRPr>
            </a:lvl1pPr>
            <a:lvl2pPr marL="0" indent="0">
              <a:spcBef>
                <a:spcPts val="0"/>
              </a:spcBef>
              <a:buNone/>
              <a:defRPr sz="1600">
                <a:solidFill>
                  <a:schemeClr val="tx2"/>
                </a:solidFill>
              </a:defRPr>
            </a:lvl2pPr>
            <a:lvl3pPr marL="0" indent="0">
              <a:spcBef>
                <a:spcPts val="0"/>
              </a:spcBef>
              <a:buNone/>
              <a:defRPr sz="1600" b="0">
                <a:solidFill>
                  <a:schemeClr val="tx2"/>
                </a:solidFill>
              </a:defRPr>
            </a:lvl3pPr>
            <a:lvl4pPr>
              <a:spcBef>
                <a:spcPts val="0"/>
              </a:spcBef>
              <a:defRPr sz="1600" b="0">
                <a:solidFill>
                  <a:schemeClr val="tx2"/>
                </a:solidFill>
              </a:defRPr>
            </a:lvl4pPr>
            <a:lvl5pPr>
              <a:spcBef>
                <a:spcPts val="0"/>
              </a:spcBef>
              <a:defRPr sz="1600" b="0">
                <a:solidFill>
                  <a:schemeClr val="tx2"/>
                </a:solidFill>
              </a:defRPr>
            </a:lvl5pPr>
            <a:lvl6pPr>
              <a:spcBef>
                <a:spcPts val="0"/>
              </a:spcBef>
              <a:defRPr sz="1600" b="0">
                <a:solidFill>
                  <a:schemeClr val="tx2"/>
                </a:solidFill>
              </a:defRPr>
            </a:lvl6pPr>
            <a:lvl7pPr>
              <a:spcBef>
                <a:spcPts val="0"/>
              </a:spcBef>
              <a:defRPr sz="1600" b="0">
                <a:solidFill>
                  <a:schemeClr val="tx2"/>
                </a:solidFill>
              </a:defRPr>
            </a:lvl7pPr>
            <a:lvl8pPr>
              <a:spcBef>
                <a:spcPts val="0"/>
              </a:spcBef>
              <a:defRPr sz="1600">
                <a:solidFill>
                  <a:schemeClr val="tx2"/>
                </a:solidFill>
              </a:defRPr>
            </a:lvl8pPr>
            <a:lvl9pPr>
              <a:spcBef>
                <a:spcPts val="0"/>
              </a:spcBef>
              <a:defRPr sz="1600">
                <a:solidFill>
                  <a:schemeClr val="tx2"/>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66" name="Text Placeholder 135">
            <a:extLst>
              <a:ext uri="{FF2B5EF4-FFF2-40B4-BE49-F238E27FC236}">
                <a16:creationId xmlns:a16="http://schemas.microsoft.com/office/drawing/2014/main" id="{EC7B1783-9A42-4500-B3D5-978D81F02062}"/>
              </a:ext>
            </a:extLst>
          </p:cNvPr>
          <p:cNvSpPr>
            <a:spLocks noGrp="1"/>
          </p:cNvSpPr>
          <p:nvPr>
            <p:ph type="body" sz="quarter" idx="16" hasCustomPrompt="1"/>
          </p:nvPr>
        </p:nvSpPr>
        <p:spPr>
          <a:xfrm>
            <a:off x="607255" y="5338960"/>
            <a:ext cx="288000" cy="10800"/>
          </a:xfrm>
          <a:solidFill>
            <a:schemeClr val="tx2"/>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Tree>
    <p:extLst>
      <p:ext uri="{BB962C8B-B14F-4D97-AF65-F5344CB8AC3E}">
        <p14:creationId xmlns:p14="http://schemas.microsoft.com/office/powerpoint/2010/main" val="717561155"/>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preserve="1" userDrawn="1">
  <p:cSld name="Section Header C-Strength">
    <p:spTree>
      <p:nvGrpSpPr>
        <p:cNvPr id="1" name=""/>
        <p:cNvGrpSpPr/>
        <p:nvPr/>
      </p:nvGrpSpPr>
      <p:grpSpPr>
        <a:xfrm>
          <a:off x="0" y="0"/>
          <a:ext cx="0" cy="0"/>
          <a:chOff x="0" y="0"/>
          <a:chExt cx="0" cy="0"/>
        </a:xfrm>
      </p:grpSpPr>
      <p:sp>
        <p:nvSpPr>
          <p:cNvPr id="71" name="Rectangle 70">
            <a:extLst>
              <a:ext uri="{FF2B5EF4-FFF2-40B4-BE49-F238E27FC236}">
                <a16:creationId xmlns:a16="http://schemas.microsoft.com/office/drawing/2014/main" id="{890DF213-662F-4F0F-AF3A-12E90D6AB403}"/>
              </a:ext>
            </a:extLst>
          </p:cNvPr>
          <p:cNvSpPr/>
          <p:nvPr userDrawn="1"/>
        </p:nvSpPr>
        <p:spPr>
          <a:xfrm>
            <a:off x="-1" y="-1"/>
            <a:ext cx="12204001" cy="685800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5999291"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600"/>
              </a:spcAft>
              <a:buNone/>
              <a:defRPr sz="3800" b="1">
                <a:solidFill>
                  <a:schemeClr val="tx2"/>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title</a:t>
            </a:r>
          </a:p>
          <a:p>
            <a:pPr lvl="1"/>
            <a:r>
              <a:rPr lang="en-AU" noProof="0" dirty="0"/>
              <a:t>Two</a:t>
            </a:r>
          </a:p>
          <a:p>
            <a:pPr lvl="2"/>
            <a:r>
              <a:rPr lang="en-AU" noProof="0" dirty="0"/>
              <a:t>Three</a:t>
            </a:r>
          </a:p>
          <a:p>
            <a:pPr lvl="8"/>
            <a:r>
              <a:rPr lang="en-AU" noProof="0" dirty="0"/>
              <a:t>four</a:t>
            </a:r>
          </a:p>
        </p:txBody>
      </p:sp>
      <p:grpSp>
        <p:nvGrpSpPr>
          <p:cNvPr id="131" name="Group 4">
            <a:extLst>
              <a:ext uri="{FF2B5EF4-FFF2-40B4-BE49-F238E27FC236}">
                <a16:creationId xmlns:a16="http://schemas.microsoft.com/office/drawing/2014/main" id="{952F8D34-531B-4437-B768-1A058C4F580B}"/>
              </a:ext>
            </a:extLst>
          </p:cNvPr>
          <p:cNvGrpSpPr>
            <a:grpSpLocks noChangeAspect="1"/>
          </p:cNvGrpSpPr>
          <p:nvPr userDrawn="1"/>
        </p:nvGrpSpPr>
        <p:grpSpPr bwMode="auto">
          <a:xfrm>
            <a:off x="607255" y="616633"/>
            <a:ext cx="1256780" cy="1260000"/>
            <a:chOff x="2864" y="1181"/>
            <a:chExt cx="1952" cy="1957"/>
          </a:xfrm>
        </p:grpSpPr>
        <p:sp>
          <p:nvSpPr>
            <p:cNvPr id="132" name="AutoShape 3">
              <a:extLst>
                <a:ext uri="{FF2B5EF4-FFF2-40B4-BE49-F238E27FC236}">
                  <a16:creationId xmlns:a16="http://schemas.microsoft.com/office/drawing/2014/main" id="{BBEC651D-9DEC-4A01-B480-D5E4B2FC2902}"/>
                </a:ext>
              </a:extLst>
            </p:cNvPr>
            <p:cNvSpPr>
              <a:spLocks noChangeAspect="1" noChangeArrowheads="1" noTextEdit="1"/>
            </p:cNvSpPr>
            <p:nvPr userDrawn="1"/>
          </p:nvSpPr>
          <p:spPr bwMode="auto">
            <a:xfrm>
              <a:off x="2864" y="1182"/>
              <a:ext cx="1952" cy="19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3" name="Rectangle 5">
              <a:extLst>
                <a:ext uri="{FF2B5EF4-FFF2-40B4-BE49-F238E27FC236}">
                  <a16:creationId xmlns:a16="http://schemas.microsoft.com/office/drawing/2014/main" id="{8AC4D9D0-269C-4ACF-BF70-19CF3F874F7A}"/>
                </a:ext>
              </a:extLst>
            </p:cNvPr>
            <p:cNvSpPr>
              <a:spLocks noChangeArrowheads="1"/>
            </p:cNvSpPr>
            <p:nvPr userDrawn="1"/>
          </p:nvSpPr>
          <p:spPr bwMode="auto">
            <a:xfrm>
              <a:off x="2865" y="1181"/>
              <a:ext cx="1950" cy="1957"/>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4" name="Freeform 6">
              <a:extLst>
                <a:ext uri="{FF2B5EF4-FFF2-40B4-BE49-F238E27FC236}">
                  <a16:creationId xmlns:a16="http://schemas.microsoft.com/office/drawing/2014/main" id="{78D091DD-3D29-4E85-A4F2-B1EF7381554E}"/>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5" name="Freeform 7">
              <a:extLst>
                <a:ext uri="{FF2B5EF4-FFF2-40B4-BE49-F238E27FC236}">
                  <a16:creationId xmlns:a16="http://schemas.microsoft.com/office/drawing/2014/main" id="{41F39217-4860-4557-92E4-3744C451F05F}"/>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6" name="Freeform 8">
              <a:extLst>
                <a:ext uri="{FF2B5EF4-FFF2-40B4-BE49-F238E27FC236}">
                  <a16:creationId xmlns:a16="http://schemas.microsoft.com/office/drawing/2014/main" id="{E8E8E316-21E4-4CC2-ADF5-C4F81235C3DA}"/>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7" name="Freeform 9">
              <a:extLst>
                <a:ext uri="{FF2B5EF4-FFF2-40B4-BE49-F238E27FC236}">
                  <a16:creationId xmlns:a16="http://schemas.microsoft.com/office/drawing/2014/main" id="{1D3C1F05-2CE2-4C38-A4B0-481C61982A15}"/>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8" name="Freeform 10">
              <a:extLst>
                <a:ext uri="{FF2B5EF4-FFF2-40B4-BE49-F238E27FC236}">
                  <a16:creationId xmlns:a16="http://schemas.microsoft.com/office/drawing/2014/main" id="{B93800B0-DBA3-4D0A-9F1B-C254419B3566}"/>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9" name="Freeform 11">
              <a:extLst>
                <a:ext uri="{FF2B5EF4-FFF2-40B4-BE49-F238E27FC236}">
                  <a16:creationId xmlns:a16="http://schemas.microsoft.com/office/drawing/2014/main" id="{DA73D27E-D033-4C84-A492-8DAC896B6EE3}"/>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1" name="Freeform 12">
              <a:extLst>
                <a:ext uri="{FF2B5EF4-FFF2-40B4-BE49-F238E27FC236}">
                  <a16:creationId xmlns:a16="http://schemas.microsoft.com/office/drawing/2014/main" id="{74F6F1BE-8465-4B37-9FA1-D0E1A2E48B14}"/>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2" name="Freeform 13">
              <a:extLst>
                <a:ext uri="{FF2B5EF4-FFF2-40B4-BE49-F238E27FC236}">
                  <a16:creationId xmlns:a16="http://schemas.microsoft.com/office/drawing/2014/main" id="{9EE5749B-5072-41F9-A57E-284E0A604655}"/>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3" name="Freeform 14">
              <a:extLst>
                <a:ext uri="{FF2B5EF4-FFF2-40B4-BE49-F238E27FC236}">
                  <a16:creationId xmlns:a16="http://schemas.microsoft.com/office/drawing/2014/main" id="{2DBB559A-8AB1-47CF-9594-70FFFF07DF4E}"/>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4" name="Freeform 15">
              <a:extLst>
                <a:ext uri="{FF2B5EF4-FFF2-40B4-BE49-F238E27FC236}">
                  <a16:creationId xmlns:a16="http://schemas.microsoft.com/office/drawing/2014/main" id="{EF6A068B-18BA-48B7-AC57-2231ED0F0A3C}"/>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5" name="Freeform 16">
              <a:extLst>
                <a:ext uri="{FF2B5EF4-FFF2-40B4-BE49-F238E27FC236}">
                  <a16:creationId xmlns:a16="http://schemas.microsoft.com/office/drawing/2014/main" id="{AF34F4D6-E742-4530-A1D5-8CBF297CFE8B}"/>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6" name="Freeform 17">
              <a:extLst>
                <a:ext uri="{FF2B5EF4-FFF2-40B4-BE49-F238E27FC236}">
                  <a16:creationId xmlns:a16="http://schemas.microsoft.com/office/drawing/2014/main" id="{FAD1CA84-23AF-476C-9991-F757AE0651DE}"/>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7" name="Freeform 18">
              <a:extLst>
                <a:ext uri="{FF2B5EF4-FFF2-40B4-BE49-F238E27FC236}">
                  <a16:creationId xmlns:a16="http://schemas.microsoft.com/office/drawing/2014/main" id="{ACAEC108-E142-43B0-8B21-F856F93881FE}"/>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8" name="Freeform 19">
              <a:extLst>
                <a:ext uri="{FF2B5EF4-FFF2-40B4-BE49-F238E27FC236}">
                  <a16:creationId xmlns:a16="http://schemas.microsoft.com/office/drawing/2014/main" id="{C85C54C2-C1F3-4F46-AA95-330CA1FBCCC4}"/>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9" name="Freeform 20">
              <a:extLst>
                <a:ext uri="{FF2B5EF4-FFF2-40B4-BE49-F238E27FC236}">
                  <a16:creationId xmlns:a16="http://schemas.microsoft.com/office/drawing/2014/main" id="{DE512848-C980-40EA-8C56-CE3DC8433DB6}"/>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0" name="Rectangle 21">
              <a:extLst>
                <a:ext uri="{FF2B5EF4-FFF2-40B4-BE49-F238E27FC236}">
                  <a16:creationId xmlns:a16="http://schemas.microsoft.com/office/drawing/2014/main" id="{41E59601-BD60-43C2-A624-31E8A46608AB}"/>
                </a:ext>
              </a:extLst>
            </p:cNvPr>
            <p:cNvSpPr>
              <a:spLocks noChangeArrowheads="1"/>
            </p:cNvSpPr>
            <p:nvPr userDrawn="1"/>
          </p:nvSpPr>
          <p:spPr bwMode="auto">
            <a:xfrm>
              <a:off x="3108" y="2653"/>
              <a:ext cx="1477" cy="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1" name="Freeform 22">
              <a:extLst>
                <a:ext uri="{FF2B5EF4-FFF2-40B4-BE49-F238E27FC236}">
                  <a16:creationId xmlns:a16="http://schemas.microsoft.com/office/drawing/2014/main" id="{2FC897BB-D4BC-4B93-BD1F-3FCB8A51B70E}"/>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2" name="Freeform 23">
              <a:extLst>
                <a:ext uri="{FF2B5EF4-FFF2-40B4-BE49-F238E27FC236}">
                  <a16:creationId xmlns:a16="http://schemas.microsoft.com/office/drawing/2014/main" id="{37CB6FDA-B6C4-4A87-9AEB-E2CC76869608}"/>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3" name="Freeform 24">
              <a:extLst>
                <a:ext uri="{FF2B5EF4-FFF2-40B4-BE49-F238E27FC236}">
                  <a16:creationId xmlns:a16="http://schemas.microsoft.com/office/drawing/2014/main" id="{9EB636E2-EA73-47E1-B9D1-41B5E1183AD7}"/>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4" name="Freeform 25">
              <a:extLst>
                <a:ext uri="{FF2B5EF4-FFF2-40B4-BE49-F238E27FC236}">
                  <a16:creationId xmlns:a16="http://schemas.microsoft.com/office/drawing/2014/main" id="{A1D24BE6-E7F9-419E-9038-34878217484C}"/>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5" name="Freeform 26">
              <a:extLst>
                <a:ext uri="{FF2B5EF4-FFF2-40B4-BE49-F238E27FC236}">
                  <a16:creationId xmlns:a16="http://schemas.microsoft.com/office/drawing/2014/main" id="{03218CF4-4C2B-499B-A778-31F5E5F57B84}"/>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6" name="Freeform 27">
              <a:extLst>
                <a:ext uri="{FF2B5EF4-FFF2-40B4-BE49-F238E27FC236}">
                  <a16:creationId xmlns:a16="http://schemas.microsoft.com/office/drawing/2014/main" id="{173799A0-ECB5-493E-9E49-2EA45E424862}"/>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7" name="Freeform 28">
              <a:extLst>
                <a:ext uri="{FF2B5EF4-FFF2-40B4-BE49-F238E27FC236}">
                  <a16:creationId xmlns:a16="http://schemas.microsoft.com/office/drawing/2014/main" id="{33E96A3F-7E78-4890-94D5-D7E3CB3B23F5}"/>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8" name="Freeform 29">
              <a:extLst>
                <a:ext uri="{FF2B5EF4-FFF2-40B4-BE49-F238E27FC236}">
                  <a16:creationId xmlns:a16="http://schemas.microsoft.com/office/drawing/2014/main" id="{531E9948-2329-4042-8C88-955E4DCDD740}"/>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9" name="Freeform 30">
              <a:extLst>
                <a:ext uri="{FF2B5EF4-FFF2-40B4-BE49-F238E27FC236}">
                  <a16:creationId xmlns:a16="http://schemas.microsoft.com/office/drawing/2014/main" id="{54F08FC5-B24A-449D-BFE5-234C81F9D5C8}"/>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0" name="Freeform 31">
              <a:extLst>
                <a:ext uri="{FF2B5EF4-FFF2-40B4-BE49-F238E27FC236}">
                  <a16:creationId xmlns:a16="http://schemas.microsoft.com/office/drawing/2014/main" id="{FE60F094-8651-44F7-800A-5C5878936E8F}"/>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1" name="Freeform 32">
              <a:extLst>
                <a:ext uri="{FF2B5EF4-FFF2-40B4-BE49-F238E27FC236}">
                  <a16:creationId xmlns:a16="http://schemas.microsoft.com/office/drawing/2014/main" id="{97B6F0CB-D65A-4FE1-82D0-C900FE691B92}"/>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2" name="Freeform 34">
              <a:extLst>
                <a:ext uri="{FF2B5EF4-FFF2-40B4-BE49-F238E27FC236}">
                  <a16:creationId xmlns:a16="http://schemas.microsoft.com/office/drawing/2014/main" id="{C5EA344F-8008-488F-91D7-61F621AFAF2B}"/>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3" name="Freeform 35">
              <a:extLst>
                <a:ext uri="{FF2B5EF4-FFF2-40B4-BE49-F238E27FC236}">
                  <a16:creationId xmlns:a16="http://schemas.microsoft.com/office/drawing/2014/main" id="{E3D1E55F-4B1E-4DF3-A491-0D8570B2984A}"/>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4" name="Freeform 36">
              <a:extLst>
                <a:ext uri="{FF2B5EF4-FFF2-40B4-BE49-F238E27FC236}">
                  <a16:creationId xmlns:a16="http://schemas.microsoft.com/office/drawing/2014/main" id="{E873DE5C-24B0-4BF4-8297-4BA1E4AAFFB1}"/>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5" name="Freeform 37">
              <a:extLst>
                <a:ext uri="{FF2B5EF4-FFF2-40B4-BE49-F238E27FC236}">
                  <a16:creationId xmlns:a16="http://schemas.microsoft.com/office/drawing/2014/main" id="{0CB938A8-5CF0-4C5E-984C-0CAEB0C3E27D}"/>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6" name="Freeform 38">
              <a:extLst>
                <a:ext uri="{FF2B5EF4-FFF2-40B4-BE49-F238E27FC236}">
                  <a16:creationId xmlns:a16="http://schemas.microsoft.com/office/drawing/2014/main" id="{78EBBE71-A1CC-4107-AFCC-83E067E57648}"/>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7" name="Freeform 39">
              <a:extLst>
                <a:ext uri="{FF2B5EF4-FFF2-40B4-BE49-F238E27FC236}">
                  <a16:creationId xmlns:a16="http://schemas.microsoft.com/office/drawing/2014/main" id="{188683EF-DA3F-456E-A35D-B703C1D05321}"/>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8" name="Freeform 40">
              <a:extLst>
                <a:ext uri="{FF2B5EF4-FFF2-40B4-BE49-F238E27FC236}">
                  <a16:creationId xmlns:a16="http://schemas.microsoft.com/office/drawing/2014/main" id="{67455D6C-9F5E-48F6-9D90-B3BF88850F42}"/>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9" name="Freeform 41">
              <a:extLst>
                <a:ext uri="{FF2B5EF4-FFF2-40B4-BE49-F238E27FC236}">
                  <a16:creationId xmlns:a16="http://schemas.microsoft.com/office/drawing/2014/main" id="{2049801F-BD8D-4E9D-AAEA-FAFAAC41C841}"/>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0" name="Freeform 42">
              <a:extLst>
                <a:ext uri="{FF2B5EF4-FFF2-40B4-BE49-F238E27FC236}">
                  <a16:creationId xmlns:a16="http://schemas.microsoft.com/office/drawing/2014/main" id="{05096163-0CFF-4224-8C90-BA89F552F8CA}"/>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1" name="Freeform 43">
              <a:extLst>
                <a:ext uri="{FF2B5EF4-FFF2-40B4-BE49-F238E27FC236}">
                  <a16:creationId xmlns:a16="http://schemas.microsoft.com/office/drawing/2014/main" id="{F9AE60ED-4BD6-40E5-A3C9-CDC44B29DFA4}"/>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2" name="Freeform 44">
              <a:extLst>
                <a:ext uri="{FF2B5EF4-FFF2-40B4-BE49-F238E27FC236}">
                  <a16:creationId xmlns:a16="http://schemas.microsoft.com/office/drawing/2014/main" id="{DA4117E0-3B90-46EB-B97A-0867BD9DA1EE}"/>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3" name="Freeform 45">
              <a:extLst>
                <a:ext uri="{FF2B5EF4-FFF2-40B4-BE49-F238E27FC236}">
                  <a16:creationId xmlns:a16="http://schemas.microsoft.com/office/drawing/2014/main" id="{761EEC17-AA04-4CC5-B696-C93A624A73AE}"/>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4" name="Freeform 46">
              <a:extLst>
                <a:ext uri="{FF2B5EF4-FFF2-40B4-BE49-F238E27FC236}">
                  <a16:creationId xmlns:a16="http://schemas.microsoft.com/office/drawing/2014/main" id="{19E01E8B-2F3E-4806-9747-A9FD6D7CAB0C}"/>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5" name="Freeform 47">
              <a:extLst>
                <a:ext uri="{FF2B5EF4-FFF2-40B4-BE49-F238E27FC236}">
                  <a16:creationId xmlns:a16="http://schemas.microsoft.com/office/drawing/2014/main" id="{31CE3624-CAB2-42C8-A51A-24F5AB0888CC}"/>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6" name="Freeform 48">
              <a:extLst>
                <a:ext uri="{FF2B5EF4-FFF2-40B4-BE49-F238E27FC236}">
                  <a16:creationId xmlns:a16="http://schemas.microsoft.com/office/drawing/2014/main" id="{6046A1D0-D1B4-4EA9-B279-0BB0EB50C4FE}"/>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7" name="Freeform 49">
              <a:extLst>
                <a:ext uri="{FF2B5EF4-FFF2-40B4-BE49-F238E27FC236}">
                  <a16:creationId xmlns:a16="http://schemas.microsoft.com/office/drawing/2014/main" id="{D4B7AB6C-F51F-4D3C-B7AD-C1C1D664E317}"/>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8" name="Freeform 50">
              <a:extLst>
                <a:ext uri="{FF2B5EF4-FFF2-40B4-BE49-F238E27FC236}">
                  <a16:creationId xmlns:a16="http://schemas.microsoft.com/office/drawing/2014/main" id="{8E10AC4C-338C-4C57-B1AE-E90AD682072D}"/>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9" name="Freeform 51">
              <a:extLst>
                <a:ext uri="{FF2B5EF4-FFF2-40B4-BE49-F238E27FC236}">
                  <a16:creationId xmlns:a16="http://schemas.microsoft.com/office/drawing/2014/main" id="{34BF4F08-8DEC-4C2B-A2AF-788F7F1E4803}"/>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0" name="Freeform 52">
              <a:extLst>
                <a:ext uri="{FF2B5EF4-FFF2-40B4-BE49-F238E27FC236}">
                  <a16:creationId xmlns:a16="http://schemas.microsoft.com/office/drawing/2014/main" id="{CFAEED60-DD64-46E7-8E79-CE50C14F1A69}"/>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1" name="Freeform 53">
              <a:extLst>
                <a:ext uri="{FF2B5EF4-FFF2-40B4-BE49-F238E27FC236}">
                  <a16:creationId xmlns:a16="http://schemas.microsoft.com/office/drawing/2014/main" id="{71261761-F990-43CC-844E-2C0A2477EF5F}"/>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2" name="Freeform 54">
              <a:extLst>
                <a:ext uri="{FF2B5EF4-FFF2-40B4-BE49-F238E27FC236}">
                  <a16:creationId xmlns:a16="http://schemas.microsoft.com/office/drawing/2014/main" id="{D4D822F0-487A-41CD-89A2-BFEAF94DA3A6}"/>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3" name="Freeform 55">
              <a:extLst>
                <a:ext uri="{FF2B5EF4-FFF2-40B4-BE49-F238E27FC236}">
                  <a16:creationId xmlns:a16="http://schemas.microsoft.com/office/drawing/2014/main" id="{64127AD4-1815-4284-AA88-8E4CBE2BEB06}"/>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4" name="Freeform 56">
              <a:extLst>
                <a:ext uri="{FF2B5EF4-FFF2-40B4-BE49-F238E27FC236}">
                  <a16:creationId xmlns:a16="http://schemas.microsoft.com/office/drawing/2014/main" id="{BD21305C-D290-41CE-8BC3-99457C64FB12}"/>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5" name="Freeform 57">
              <a:extLst>
                <a:ext uri="{FF2B5EF4-FFF2-40B4-BE49-F238E27FC236}">
                  <a16:creationId xmlns:a16="http://schemas.microsoft.com/office/drawing/2014/main" id="{C54B15DF-E6D7-4531-BBF7-8FF9AA9A4B2A}"/>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6" name="Freeform 58">
              <a:extLst>
                <a:ext uri="{FF2B5EF4-FFF2-40B4-BE49-F238E27FC236}">
                  <a16:creationId xmlns:a16="http://schemas.microsoft.com/office/drawing/2014/main" id="{4D304613-492C-427C-A02E-E05ACE6B32EE}"/>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7" name="Freeform 59">
              <a:extLst>
                <a:ext uri="{FF2B5EF4-FFF2-40B4-BE49-F238E27FC236}">
                  <a16:creationId xmlns:a16="http://schemas.microsoft.com/office/drawing/2014/main" id="{52AED092-BCE9-47D3-8D39-F2C4684C6122}"/>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8" name="Freeform 60">
              <a:extLst>
                <a:ext uri="{FF2B5EF4-FFF2-40B4-BE49-F238E27FC236}">
                  <a16:creationId xmlns:a16="http://schemas.microsoft.com/office/drawing/2014/main" id="{E9BCC919-A30E-4FA5-91D6-D4CA02EF0948}"/>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9" name="Freeform 61">
              <a:extLst>
                <a:ext uri="{FF2B5EF4-FFF2-40B4-BE49-F238E27FC236}">
                  <a16:creationId xmlns:a16="http://schemas.microsoft.com/office/drawing/2014/main" id="{6CFE3E2A-8488-4AFD-ABAE-938C82F3797D}"/>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0" name="Freeform 62">
              <a:extLst>
                <a:ext uri="{FF2B5EF4-FFF2-40B4-BE49-F238E27FC236}">
                  <a16:creationId xmlns:a16="http://schemas.microsoft.com/office/drawing/2014/main" id="{AE6E86CC-9825-414A-B885-AD3D5F84D60F}"/>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grpSp>
      <p:sp>
        <p:nvSpPr>
          <p:cNvPr id="70" name="Freeform: Shape 69">
            <a:extLst>
              <a:ext uri="{FF2B5EF4-FFF2-40B4-BE49-F238E27FC236}">
                <a16:creationId xmlns:a16="http://schemas.microsoft.com/office/drawing/2014/main" id="{BABC578D-5081-452E-A28F-C835C1DA64A1}"/>
              </a:ext>
            </a:extLst>
          </p:cNvPr>
          <p:cNvSpPr/>
          <p:nvPr userDrawn="1"/>
        </p:nvSpPr>
        <p:spPr>
          <a:xfrm>
            <a:off x="6499358" y="-1"/>
            <a:ext cx="5704638" cy="6879660"/>
          </a:xfrm>
          <a:custGeom>
            <a:avLst/>
            <a:gdLst>
              <a:gd name="connsiteX0" fmla="*/ 1684339 w 5704638"/>
              <a:gd name="connsiteY0" fmla="*/ 0 h 6879660"/>
              <a:gd name="connsiteX1" fmla="*/ 5704638 w 5704638"/>
              <a:gd name="connsiteY1" fmla="*/ 0 h 6879660"/>
              <a:gd name="connsiteX2" fmla="*/ 5704638 w 5704638"/>
              <a:gd name="connsiteY2" fmla="*/ 6879660 h 6879660"/>
              <a:gd name="connsiteX3" fmla="*/ 1684339 w 5704638"/>
              <a:gd name="connsiteY3" fmla="*/ 6879660 h 6879660"/>
              <a:gd name="connsiteX4" fmla="*/ 0 w 5704638"/>
              <a:gd name="connsiteY4" fmla="*/ 6437231 h 68796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04638" h="6879660">
                <a:moveTo>
                  <a:pt x="1684339" y="0"/>
                </a:moveTo>
                <a:lnTo>
                  <a:pt x="5704638" y="0"/>
                </a:lnTo>
                <a:lnTo>
                  <a:pt x="5704638" y="6879660"/>
                </a:lnTo>
                <a:lnTo>
                  <a:pt x="1684339" y="6879660"/>
                </a:lnTo>
                <a:lnTo>
                  <a:pt x="0" y="6437231"/>
                </a:lnTo>
                <a:close/>
              </a:path>
            </a:pathLst>
          </a:custGeom>
          <a:blipFill>
            <a:blip r:embed="rId2" cstate="screen">
              <a:extLst>
                <a:ext uri="{28A0092B-C50C-407E-A947-70E740481C1C}">
                  <a14:useLocalDpi xmlns:a14="http://schemas.microsoft.com/office/drawing/2010/main"/>
                </a:ext>
              </a:extLst>
            </a:blip>
            <a:srcRect/>
            <a:stretch>
              <a:fillRect l="-55179" t="-40292" r="-67666" b="-46376"/>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72" name="Text Placeholder 140">
            <a:extLst>
              <a:ext uri="{FF2B5EF4-FFF2-40B4-BE49-F238E27FC236}">
                <a16:creationId xmlns:a16="http://schemas.microsoft.com/office/drawing/2014/main" id="{B37A7C5F-6C97-4907-9B6E-CAD54B542D51}"/>
              </a:ext>
            </a:extLst>
          </p:cNvPr>
          <p:cNvSpPr>
            <a:spLocks noGrp="1"/>
          </p:cNvSpPr>
          <p:nvPr>
            <p:ph type="body" sz="quarter" idx="17" hasCustomPrompt="1"/>
          </p:nvPr>
        </p:nvSpPr>
        <p:spPr>
          <a:xfrm>
            <a:off x="500062" y="5394937"/>
            <a:ext cx="4772203" cy="707231"/>
          </a:xfrm>
        </p:spPr>
        <p:txBody>
          <a:bodyPr>
            <a:normAutofit/>
          </a:bodyPr>
          <a:lstStyle>
            <a:lvl1pPr>
              <a:spcBef>
                <a:spcPts val="0"/>
              </a:spcBef>
              <a:spcAft>
                <a:spcPts val="600"/>
              </a:spcAft>
              <a:defRPr sz="1600" b="1">
                <a:solidFill>
                  <a:schemeClr val="tx2"/>
                </a:solidFill>
              </a:defRPr>
            </a:lvl1pPr>
            <a:lvl2pPr marL="0" indent="0">
              <a:spcBef>
                <a:spcPts val="0"/>
              </a:spcBef>
              <a:buNone/>
              <a:defRPr sz="1600">
                <a:solidFill>
                  <a:schemeClr val="tx2"/>
                </a:solidFill>
              </a:defRPr>
            </a:lvl2pPr>
            <a:lvl3pPr marL="0" indent="0">
              <a:spcBef>
                <a:spcPts val="0"/>
              </a:spcBef>
              <a:buNone/>
              <a:defRPr sz="1600" b="0">
                <a:solidFill>
                  <a:schemeClr val="tx2"/>
                </a:solidFill>
              </a:defRPr>
            </a:lvl3pPr>
            <a:lvl4pPr>
              <a:spcBef>
                <a:spcPts val="0"/>
              </a:spcBef>
              <a:defRPr sz="1600" b="0">
                <a:solidFill>
                  <a:schemeClr val="tx2"/>
                </a:solidFill>
              </a:defRPr>
            </a:lvl4pPr>
            <a:lvl5pPr>
              <a:spcBef>
                <a:spcPts val="0"/>
              </a:spcBef>
              <a:defRPr sz="1600" b="0">
                <a:solidFill>
                  <a:schemeClr val="tx2"/>
                </a:solidFill>
              </a:defRPr>
            </a:lvl5pPr>
            <a:lvl6pPr>
              <a:spcBef>
                <a:spcPts val="0"/>
              </a:spcBef>
              <a:defRPr sz="1600" b="0">
                <a:solidFill>
                  <a:schemeClr val="tx2"/>
                </a:solidFill>
              </a:defRPr>
            </a:lvl6pPr>
            <a:lvl7pPr>
              <a:spcBef>
                <a:spcPts val="0"/>
              </a:spcBef>
              <a:defRPr sz="1600" b="0">
                <a:solidFill>
                  <a:schemeClr val="tx2"/>
                </a:solidFill>
              </a:defRPr>
            </a:lvl7pPr>
            <a:lvl8pPr>
              <a:spcBef>
                <a:spcPts val="0"/>
              </a:spcBef>
              <a:defRPr sz="1600">
                <a:solidFill>
                  <a:schemeClr val="tx2"/>
                </a:solidFill>
              </a:defRPr>
            </a:lvl8pPr>
            <a:lvl9pPr>
              <a:spcBef>
                <a:spcPts val="0"/>
              </a:spcBef>
              <a:defRPr sz="1600">
                <a:solidFill>
                  <a:schemeClr val="tx2"/>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66" name="Text Placeholder 135">
            <a:extLst>
              <a:ext uri="{FF2B5EF4-FFF2-40B4-BE49-F238E27FC236}">
                <a16:creationId xmlns:a16="http://schemas.microsoft.com/office/drawing/2014/main" id="{89411580-DB87-4A03-8CAA-0596920BA9BD}"/>
              </a:ext>
            </a:extLst>
          </p:cNvPr>
          <p:cNvSpPr>
            <a:spLocks noGrp="1"/>
          </p:cNvSpPr>
          <p:nvPr>
            <p:ph type="body" sz="quarter" idx="16" hasCustomPrompt="1"/>
          </p:nvPr>
        </p:nvSpPr>
        <p:spPr>
          <a:xfrm>
            <a:off x="607255" y="5338960"/>
            <a:ext cx="288000" cy="10800"/>
          </a:xfrm>
          <a:solidFill>
            <a:schemeClr val="tx2"/>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Tree>
    <p:extLst>
      <p:ext uri="{BB962C8B-B14F-4D97-AF65-F5344CB8AC3E}">
        <p14:creationId xmlns:p14="http://schemas.microsoft.com/office/powerpoint/2010/main" val="2527656962"/>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Title Slide-partner">
    <p:spTree>
      <p:nvGrpSpPr>
        <p:cNvPr id="1" name=""/>
        <p:cNvGrpSpPr/>
        <p:nvPr/>
      </p:nvGrpSpPr>
      <p:grpSpPr>
        <a:xfrm>
          <a:off x="0" y="0"/>
          <a:ext cx="0" cy="0"/>
          <a:chOff x="0" y="0"/>
          <a:chExt cx="0" cy="0"/>
        </a:xfrm>
      </p:grpSpPr>
      <p:sp>
        <p:nvSpPr>
          <p:cNvPr id="12" name="Rectangle 11">
            <a:extLst>
              <a:ext uri="{FF2B5EF4-FFF2-40B4-BE49-F238E27FC236}">
                <a16:creationId xmlns:a16="http://schemas.microsoft.com/office/drawing/2014/main" id="{4A3F1C04-3200-4425-86D0-2F9E2EAC9EF4}"/>
              </a:ext>
            </a:extLst>
          </p:cNvPr>
          <p:cNvSpPr/>
          <p:nvPr userDrawn="1"/>
        </p:nvSpPr>
        <p:spPr>
          <a:xfrm>
            <a:off x="-1" y="-1"/>
            <a:ext cx="12204001" cy="685800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4772203"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1200"/>
              </a:spcAft>
              <a:buNone/>
              <a:defRPr sz="3800" b="1">
                <a:solidFill>
                  <a:schemeClr val="bg1"/>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title</a:t>
            </a:r>
          </a:p>
          <a:p>
            <a:pPr lvl="1"/>
            <a:r>
              <a:rPr lang="en-AU" noProof="0" dirty="0"/>
              <a:t>Two</a:t>
            </a:r>
          </a:p>
          <a:p>
            <a:pPr lvl="2"/>
            <a:r>
              <a:rPr lang="en-AU" noProof="0" dirty="0"/>
              <a:t>Three</a:t>
            </a:r>
          </a:p>
          <a:p>
            <a:pPr lvl="8"/>
            <a:r>
              <a:rPr lang="en-AU" noProof="0" dirty="0"/>
              <a:t>four</a:t>
            </a:r>
          </a:p>
        </p:txBody>
      </p:sp>
      <p:sp>
        <p:nvSpPr>
          <p:cNvPr id="147" name="Text Placeholder 140">
            <a:extLst>
              <a:ext uri="{FF2B5EF4-FFF2-40B4-BE49-F238E27FC236}">
                <a16:creationId xmlns:a16="http://schemas.microsoft.com/office/drawing/2014/main" id="{74859718-6497-4295-886B-BD752B23C840}"/>
              </a:ext>
            </a:extLst>
          </p:cNvPr>
          <p:cNvSpPr>
            <a:spLocks noGrp="1"/>
          </p:cNvSpPr>
          <p:nvPr>
            <p:ph type="body" sz="quarter" idx="17" hasCustomPrompt="1"/>
          </p:nvPr>
        </p:nvSpPr>
        <p:spPr>
          <a:xfrm>
            <a:off x="2494666" y="686883"/>
            <a:ext cx="3765573" cy="707231"/>
          </a:xfrm>
        </p:spPr>
        <p:txBody>
          <a:bodyPr>
            <a:normAutofit/>
          </a:bodyPr>
          <a:lstStyle>
            <a:lvl1pPr>
              <a:spcBef>
                <a:spcPts val="0"/>
              </a:spcBef>
              <a:spcAft>
                <a:spcPts val="600"/>
              </a:spcAft>
              <a:defRPr sz="1600" b="1">
                <a:solidFill>
                  <a:schemeClr val="bg1"/>
                </a:solidFill>
              </a:defRPr>
            </a:lvl1pPr>
            <a:lvl2pPr marL="0" indent="0">
              <a:spcBef>
                <a:spcPts val="0"/>
              </a:spcBef>
              <a:buNone/>
              <a:defRPr sz="1600">
                <a:solidFill>
                  <a:schemeClr val="bg1"/>
                </a:solidFill>
              </a:defRPr>
            </a:lvl2pPr>
            <a:lvl3pPr marL="0" indent="0">
              <a:spcBef>
                <a:spcPts val="0"/>
              </a:spcBef>
              <a:buNone/>
              <a:defRPr sz="1600" b="0">
                <a:solidFill>
                  <a:schemeClr val="bg1"/>
                </a:solidFill>
              </a:defRPr>
            </a:lvl3pPr>
            <a:lvl4pPr>
              <a:spcBef>
                <a:spcPts val="0"/>
              </a:spcBef>
              <a:defRPr sz="1600" b="0">
                <a:solidFill>
                  <a:schemeClr val="bg1"/>
                </a:solidFill>
              </a:defRPr>
            </a:lvl4pPr>
            <a:lvl5pPr>
              <a:spcBef>
                <a:spcPts val="0"/>
              </a:spcBef>
              <a:defRPr sz="1600" b="0">
                <a:solidFill>
                  <a:schemeClr val="bg1"/>
                </a:solidFill>
              </a:defRPr>
            </a:lvl5pPr>
            <a:lvl6pPr>
              <a:spcBef>
                <a:spcPts val="0"/>
              </a:spcBef>
              <a:defRPr sz="1600" b="0">
                <a:solidFill>
                  <a:schemeClr val="bg1"/>
                </a:solidFill>
              </a:defRPr>
            </a:lvl6pPr>
            <a:lvl7pPr>
              <a:spcBef>
                <a:spcPts val="0"/>
              </a:spcBef>
              <a:defRPr sz="1600" b="0">
                <a:solidFill>
                  <a:schemeClr val="bg1"/>
                </a:solidFill>
              </a:defRPr>
            </a:lvl7pPr>
            <a:lvl8pPr>
              <a:spcBef>
                <a:spcPts val="0"/>
              </a:spcBef>
              <a:defRPr sz="1600">
                <a:solidFill>
                  <a:schemeClr val="bg1"/>
                </a:solidFill>
              </a:defRPr>
            </a:lvl8pPr>
            <a:lvl9pPr>
              <a:spcBef>
                <a:spcPts val="0"/>
              </a:spcBef>
              <a:defRPr sz="1600">
                <a:solidFill>
                  <a:schemeClr val="bg1"/>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grpSp>
        <p:nvGrpSpPr>
          <p:cNvPr id="67" name="Group 4">
            <a:extLst>
              <a:ext uri="{FF2B5EF4-FFF2-40B4-BE49-F238E27FC236}">
                <a16:creationId xmlns:a16="http://schemas.microsoft.com/office/drawing/2014/main" id="{17413FA8-B926-4F79-BE67-4D826E059498}"/>
              </a:ext>
            </a:extLst>
          </p:cNvPr>
          <p:cNvGrpSpPr>
            <a:grpSpLocks noChangeAspect="1"/>
          </p:cNvGrpSpPr>
          <p:nvPr userDrawn="1"/>
        </p:nvGrpSpPr>
        <p:grpSpPr bwMode="auto">
          <a:xfrm>
            <a:off x="421066" y="453777"/>
            <a:ext cx="1662286" cy="1666547"/>
            <a:chOff x="2864" y="1181"/>
            <a:chExt cx="1952" cy="1957"/>
          </a:xfrm>
        </p:grpSpPr>
        <p:sp>
          <p:nvSpPr>
            <p:cNvPr id="68" name="AutoShape 3">
              <a:extLst>
                <a:ext uri="{FF2B5EF4-FFF2-40B4-BE49-F238E27FC236}">
                  <a16:creationId xmlns:a16="http://schemas.microsoft.com/office/drawing/2014/main" id="{67A0898D-5E9C-4ECA-8716-B27BD4E303A7}"/>
                </a:ext>
              </a:extLst>
            </p:cNvPr>
            <p:cNvSpPr>
              <a:spLocks noChangeAspect="1" noChangeArrowheads="1" noTextEdit="1"/>
            </p:cNvSpPr>
            <p:nvPr userDrawn="1"/>
          </p:nvSpPr>
          <p:spPr bwMode="auto">
            <a:xfrm>
              <a:off x="2864" y="1182"/>
              <a:ext cx="1952" cy="19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69" name="Rectangle 5">
              <a:extLst>
                <a:ext uri="{FF2B5EF4-FFF2-40B4-BE49-F238E27FC236}">
                  <a16:creationId xmlns:a16="http://schemas.microsoft.com/office/drawing/2014/main" id="{239A1E07-3A1C-41F5-92ED-8B3567E0FF12}"/>
                </a:ext>
              </a:extLst>
            </p:cNvPr>
            <p:cNvSpPr>
              <a:spLocks noChangeArrowheads="1"/>
            </p:cNvSpPr>
            <p:nvPr userDrawn="1"/>
          </p:nvSpPr>
          <p:spPr bwMode="auto">
            <a:xfrm>
              <a:off x="2865" y="1181"/>
              <a:ext cx="1950" cy="1957"/>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0" name="Freeform 6">
              <a:extLst>
                <a:ext uri="{FF2B5EF4-FFF2-40B4-BE49-F238E27FC236}">
                  <a16:creationId xmlns:a16="http://schemas.microsoft.com/office/drawing/2014/main" id="{E9D6C4A4-2B67-4288-817E-9A4BFFCA3065}"/>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1" name="Freeform 7">
              <a:extLst>
                <a:ext uri="{FF2B5EF4-FFF2-40B4-BE49-F238E27FC236}">
                  <a16:creationId xmlns:a16="http://schemas.microsoft.com/office/drawing/2014/main" id="{6B8D6F90-2C6B-4628-AE61-C65FEE487816}"/>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2" name="Freeform 8">
              <a:extLst>
                <a:ext uri="{FF2B5EF4-FFF2-40B4-BE49-F238E27FC236}">
                  <a16:creationId xmlns:a16="http://schemas.microsoft.com/office/drawing/2014/main" id="{C0E4DAA6-41BC-4FB2-8CF3-65E9131F42E1}"/>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3" name="Freeform 9">
              <a:extLst>
                <a:ext uri="{FF2B5EF4-FFF2-40B4-BE49-F238E27FC236}">
                  <a16:creationId xmlns:a16="http://schemas.microsoft.com/office/drawing/2014/main" id="{2474DAF8-D7A5-411C-A001-70D5A07D88EE}"/>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4" name="Freeform 10">
              <a:extLst>
                <a:ext uri="{FF2B5EF4-FFF2-40B4-BE49-F238E27FC236}">
                  <a16:creationId xmlns:a16="http://schemas.microsoft.com/office/drawing/2014/main" id="{06B8E519-0572-4B3F-9254-9C405ADACCDA}"/>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5" name="Freeform 11">
              <a:extLst>
                <a:ext uri="{FF2B5EF4-FFF2-40B4-BE49-F238E27FC236}">
                  <a16:creationId xmlns:a16="http://schemas.microsoft.com/office/drawing/2014/main" id="{4DA47499-7EFA-44C7-93C9-40237E640F5E}"/>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6" name="Freeform 12">
              <a:extLst>
                <a:ext uri="{FF2B5EF4-FFF2-40B4-BE49-F238E27FC236}">
                  <a16:creationId xmlns:a16="http://schemas.microsoft.com/office/drawing/2014/main" id="{C8EA471D-6FAF-4C4F-B21D-814C5991B985}"/>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7" name="Freeform 13">
              <a:extLst>
                <a:ext uri="{FF2B5EF4-FFF2-40B4-BE49-F238E27FC236}">
                  <a16:creationId xmlns:a16="http://schemas.microsoft.com/office/drawing/2014/main" id="{BEC055FD-07C4-4F86-A926-EFFCD0E7041A}"/>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8" name="Freeform 14">
              <a:extLst>
                <a:ext uri="{FF2B5EF4-FFF2-40B4-BE49-F238E27FC236}">
                  <a16:creationId xmlns:a16="http://schemas.microsoft.com/office/drawing/2014/main" id="{DBC8C3F1-E782-4E33-8648-C0D9005D2F29}"/>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37" name="Freeform 15">
              <a:extLst>
                <a:ext uri="{FF2B5EF4-FFF2-40B4-BE49-F238E27FC236}">
                  <a16:creationId xmlns:a16="http://schemas.microsoft.com/office/drawing/2014/main" id="{511543D3-2D83-4FA7-A510-0D59ED4DFDA1}"/>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1" name="Freeform 16">
              <a:extLst>
                <a:ext uri="{FF2B5EF4-FFF2-40B4-BE49-F238E27FC236}">
                  <a16:creationId xmlns:a16="http://schemas.microsoft.com/office/drawing/2014/main" id="{5C99A006-6A36-4318-A0F6-FC763AF1FDD6}"/>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2" name="Freeform 17">
              <a:extLst>
                <a:ext uri="{FF2B5EF4-FFF2-40B4-BE49-F238E27FC236}">
                  <a16:creationId xmlns:a16="http://schemas.microsoft.com/office/drawing/2014/main" id="{D65C69B5-F055-4C41-976C-E6733BC98A10}"/>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3" name="Freeform 18">
              <a:extLst>
                <a:ext uri="{FF2B5EF4-FFF2-40B4-BE49-F238E27FC236}">
                  <a16:creationId xmlns:a16="http://schemas.microsoft.com/office/drawing/2014/main" id="{1A3177FB-A0BD-4B08-B181-14A829DF1BFF}"/>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4" name="Freeform 19">
              <a:extLst>
                <a:ext uri="{FF2B5EF4-FFF2-40B4-BE49-F238E27FC236}">
                  <a16:creationId xmlns:a16="http://schemas.microsoft.com/office/drawing/2014/main" id="{3528B336-8FBC-4C1E-B4B2-C99449F8E8B5}"/>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5" name="Freeform 20">
              <a:extLst>
                <a:ext uri="{FF2B5EF4-FFF2-40B4-BE49-F238E27FC236}">
                  <a16:creationId xmlns:a16="http://schemas.microsoft.com/office/drawing/2014/main" id="{BD4F46C1-2FE6-44C8-A55E-45E98246F6D5}"/>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8" name="Rectangle 21">
              <a:extLst>
                <a:ext uri="{FF2B5EF4-FFF2-40B4-BE49-F238E27FC236}">
                  <a16:creationId xmlns:a16="http://schemas.microsoft.com/office/drawing/2014/main" id="{09DD4248-B5EF-40DF-AEE7-8BD9A8A7418A}"/>
                </a:ext>
              </a:extLst>
            </p:cNvPr>
            <p:cNvSpPr>
              <a:spLocks noChangeArrowheads="1"/>
            </p:cNvSpPr>
            <p:nvPr userDrawn="1"/>
          </p:nvSpPr>
          <p:spPr bwMode="auto">
            <a:xfrm>
              <a:off x="3108" y="2653"/>
              <a:ext cx="1477" cy="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9" name="Freeform 22">
              <a:extLst>
                <a:ext uri="{FF2B5EF4-FFF2-40B4-BE49-F238E27FC236}">
                  <a16:creationId xmlns:a16="http://schemas.microsoft.com/office/drawing/2014/main" id="{0EF4CE3A-3112-407D-B00C-337ACD7FDA2F}"/>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0" name="Freeform 23">
              <a:extLst>
                <a:ext uri="{FF2B5EF4-FFF2-40B4-BE49-F238E27FC236}">
                  <a16:creationId xmlns:a16="http://schemas.microsoft.com/office/drawing/2014/main" id="{EEE8532D-E6E7-4BD0-9A45-58E8A1A93DCA}"/>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1" name="Freeform 24">
              <a:extLst>
                <a:ext uri="{FF2B5EF4-FFF2-40B4-BE49-F238E27FC236}">
                  <a16:creationId xmlns:a16="http://schemas.microsoft.com/office/drawing/2014/main" id="{2B2B85B8-C753-425A-ACC5-3B2B2268FEA5}"/>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2" name="Freeform 25">
              <a:extLst>
                <a:ext uri="{FF2B5EF4-FFF2-40B4-BE49-F238E27FC236}">
                  <a16:creationId xmlns:a16="http://schemas.microsoft.com/office/drawing/2014/main" id="{023916B4-1AD7-4055-9353-DB438003EFC6}"/>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3" name="Freeform 26">
              <a:extLst>
                <a:ext uri="{FF2B5EF4-FFF2-40B4-BE49-F238E27FC236}">
                  <a16:creationId xmlns:a16="http://schemas.microsoft.com/office/drawing/2014/main" id="{6D2086AF-BC95-4BE8-AB84-A66F4C80A6D8}"/>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4" name="Freeform 27">
              <a:extLst>
                <a:ext uri="{FF2B5EF4-FFF2-40B4-BE49-F238E27FC236}">
                  <a16:creationId xmlns:a16="http://schemas.microsoft.com/office/drawing/2014/main" id="{E7A147C6-9FDA-4D95-A42A-92861D17D69A}"/>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5" name="Freeform 28">
              <a:extLst>
                <a:ext uri="{FF2B5EF4-FFF2-40B4-BE49-F238E27FC236}">
                  <a16:creationId xmlns:a16="http://schemas.microsoft.com/office/drawing/2014/main" id="{45D5BF2A-EF85-417C-B03F-30CEAE118D7D}"/>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6" name="Freeform 29">
              <a:extLst>
                <a:ext uri="{FF2B5EF4-FFF2-40B4-BE49-F238E27FC236}">
                  <a16:creationId xmlns:a16="http://schemas.microsoft.com/office/drawing/2014/main" id="{795098EC-2ACB-4C39-AA2D-A12FF06BA72A}"/>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7" name="Freeform 30">
              <a:extLst>
                <a:ext uri="{FF2B5EF4-FFF2-40B4-BE49-F238E27FC236}">
                  <a16:creationId xmlns:a16="http://schemas.microsoft.com/office/drawing/2014/main" id="{447048D5-71A3-4A33-9E51-0388E2EC900F}"/>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8" name="Freeform 31">
              <a:extLst>
                <a:ext uri="{FF2B5EF4-FFF2-40B4-BE49-F238E27FC236}">
                  <a16:creationId xmlns:a16="http://schemas.microsoft.com/office/drawing/2014/main" id="{5866A8C0-C096-47DA-9C8E-D82E74E47906}"/>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9" name="Freeform 32">
              <a:extLst>
                <a:ext uri="{FF2B5EF4-FFF2-40B4-BE49-F238E27FC236}">
                  <a16:creationId xmlns:a16="http://schemas.microsoft.com/office/drawing/2014/main" id="{4B91E936-1F6C-4BAE-9F8C-2A198926D735}"/>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0" name="Freeform 34">
              <a:extLst>
                <a:ext uri="{FF2B5EF4-FFF2-40B4-BE49-F238E27FC236}">
                  <a16:creationId xmlns:a16="http://schemas.microsoft.com/office/drawing/2014/main" id="{88823701-A9F3-4323-AD0C-A2AD4BE0B93E}"/>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1" name="Freeform 35">
              <a:extLst>
                <a:ext uri="{FF2B5EF4-FFF2-40B4-BE49-F238E27FC236}">
                  <a16:creationId xmlns:a16="http://schemas.microsoft.com/office/drawing/2014/main" id="{C495104A-F915-4B0C-961E-EF42EEA3C8FB}"/>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2" name="Freeform 36">
              <a:extLst>
                <a:ext uri="{FF2B5EF4-FFF2-40B4-BE49-F238E27FC236}">
                  <a16:creationId xmlns:a16="http://schemas.microsoft.com/office/drawing/2014/main" id="{6A51DB3B-303A-4D1F-A5E4-A76D700245E2}"/>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3" name="Freeform 37">
              <a:extLst>
                <a:ext uri="{FF2B5EF4-FFF2-40B4-BE49-F238E27FC236}">
                  <a16:creationId xmlns:a16="http://schemas.microsoft.com/office/drawing/2014/main" id="{E2E2D34A-EEA4-4A9C-81F3-B794F5CEFE15}"/>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4" name="Freeform 38">
              <a:extLst>
                <a:ext uri="{FF2B5EF4-FFF2-40B4-BE49-F238E27FC236}">
                  <a16:creationId xmlns:a16="http://schemas.microsoft.com/office/drawing/2014/main" id="{8B3BECFC-710D-46F1-96FF-B5371F927C1D}"/>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5" name="Freeform 39">
              <a:extLst>
                <a:ext uri="{FF2B5EF4-FFF2-40B4-BE49-F238E27FC236}">
                  <a16:creationId xmlns:a16="http://schemas.microsoft.com/office/drawing/2014/main" id="{90665531-8DF2-4759-B8DB-FEF6D91D48E2}"/>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6" name="Freeform 40">
              <a:extLst>
                <a:ext uri="{FF2B5EF4-FFF2-40B4-BE49-F238E27FC236}">
                  <a16:creationId xmlns:a16="http://schemas.microsoft.com/office/drawing/2014/main" id="{26F566F5-E589-4F94-81DD-DD2CA39F8557}"/>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7" name="Freeform 41">
              <a:extLst>
                <a:ext uri="{FF2B5EF4-FFF2-40B4-BE49-F238E27FC236}">
                  <a16:creationId xmlns:a16="http://schemas.microsoft.com/office/drawing/2014/main" id="{AD2F1B90-FBA5-468A-ADE5-6AF4A8487097}"/>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8" name="Freeform 42">
              <a:extLst>
                <a:ext uri="{FF2B5EF4-FFF2-40B4-BE49-F238E27FC236}">
                  <a16:creationId xmlns:a16="http://schemas.microsoft.com/office/drawing/2014/main" id="{2FD588FF-B434-4865-9645-F295045E86D6}"/>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9" name="Freeform 43">
              <a:extLst>
                <a:ext uri="{FF2B5EF4-FFF2-40B4-BE49-F238E27FC236}">
                  <a16:creationId xmlns:a16="http://schemas.microsoft.com/office/drawing/2014/main" id="{19302DA6-B22F-4EF5-A69A-ABD9063A84FF}"/>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0" name="Freeform 44">
              <a:extLst>
                <a:ext uri="{FF2B5EF4-FFF2-40B4-BE49-F238E27FC236}">
                  <a16:creationId xmlns:a16="http://schemas.microsoft.com/office/drawing/2014/main" id="{FE7EC85F-4555-4FCA-8CCD-19C42F488E4D}"/>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1" name="Freeform 45">
              <a:extLst>
                <a:ext uri="{FF2B5EF4-FFF2-40B4-BE49-F238E27FC236}">
                  <a16:creationId xmlns:a16="http://schemas.microsoft.com/office/drawing/2014/main" id="{1962168F-4DE0-46A6-8EFD-C4A1BA3751FC}"/>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2" name="Freeform 46">
              <a:extLst>
                <a:ext uri="{FF2B5EF4-FFF2-40B4-BE49-F238E27FC236}">
                  <a16:creationId xmlns:a16="http://schemas.microsoft.com/office/drawing/2014/main" id="{7B9E10B1-1CAA-4E4C-B256-1BA034A29264}"/>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3" name="Freeform 47">
              <a:extLst>
                <a:ext uri="{FF2B5EF4-FFF2-40B4-BE49-F238E27FC236}">
                  <a16:creationId xmlns:a16="http://schemas.microsoft.com/office/drawing/2014/main" id="{A8D8148A-C053-4A37-844E-75EF04169079}"/>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4" name="Freeform 48">
              <a:extLst>
                <a:ext uri="{FF2B5EF4-FFF2-40B4-BE49-F238E27FC236}">
                  <a16:creationId xmlns:a16="http://schemas.microsoft.com/office/drawing/2014/main" id="{A20CEF9E-743B-4F98-9FF0-EBBBC4FEB207}"/>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5" name="Freeform 49">
              <a:extLst>
                <a:ext uri="{FF2B5EF4-FFF2-40B4-BE49-F238E27FC236}">
                  <a16:creationId xmlns:a16="http://schemas.microsoft.com/office/drawing/2014/main" id="{B790B20E-FD43-462D-8007-EC2B15D8FCFA}"/>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6" name="Freeform 50">
              <a:extLst>
                <a:ext uri="{FF2B5EF4-FFF2-40B4-BE49-F238E27FC236}">
                  <a16:creationId xmlns:a16="http://schemas.microsoft.com/office/drawing/2014/main" id="{3DCCF01C-7444-4B23-BDF1-D8027642EA28}"/>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7" name="Freeform 51">
              <a:extLst>
                <a:ext uri="{FF2B5EF4-FFF2-40B4-BE49-F238E27FC236}">
                  <a16:creationId xmlns:a16="http://schemas.microsoft.com/office/drawing/2014/main" id="{9C1F7A58-7A43-4EF6-8310-FC2223E34915}"/>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8" name="Freeform 52">
              <a:extLst>
                <a:ext uri="{FF2B5EF4-FFF2-40B4-BE49-F238E27FC236}">
                  <a16:creationId xmlns:a16="http://schemas.microsoft.com/office/drawing/2014/main" id="{CFADC32E-9FC7-4E6E-842D-E7A407A371B4}"/>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9" name="Freeform 53">
              <a:extLst>
                <a:ext uri="{FF2B5EF4-FFF2-40B4-BE49-F238E27FC236}">
                  <a16:creationId xmlns:a16="http://schemas.microsoft.com/office/drawing/2014/main" id="{D5B27FA2-8D3C-408A-9480-A049E6D384DF}"/>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0" name="Freeform 54">
              <a:extLst>
                <a:ext uri="{FF2B5EF4-FFF2-40B4-BE49-F238E27FC236}">
                  <a16:creationId xmlns:a16="http://schemas.microsoft.com/office/drawing/2014/main" id="{1FE7A3D8-FB06-4617-BFC5-9D2DCCA8ABFD}"/>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1" name="Freeform 55">
              <a:extLst>
                <a:ext uri="{FF2B5EF4-FFF2-40B4-BE49-F238E27FC236}">
                  <a16:creationId xmlns:a16="http://schemas.microsoft.com/office/drawing/2014/main" id="{465E4A38-A19E-4A38-8E8A-A82D12FA566B}"/>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2" name="Freeform 56">
              <a:extLst>
                <a:ext uri="{FF2B5EF4-FFF2-40B4-BE49-F238E27FC236}">
                  <a16:creationId xmlns:a16="http://schemas.microsoft.com/office/drawing/2014/main" id="{A1F24538-62EE-43F6-AFF0-9E5AC6235F23}"/>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3" name="Freeform 57">
              <a:extLst>
                <a:ext uri="{FF2B5EF4-FFF2-40B4-BE49-F238E27FC236}">
                  <a16:creationId xmlns:a16="http://schemas.microsoft.com/office/drawing/2014/main" id="{E45D68DF-3FB9-4397-9E42-B8F0FD2CBC41}"/>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4" name="Freeform 58">
              <a:extLst>
                <a:ext uri="{FF2B5EF4-FFF2-40B4-BE49-F238E27FC236}">
                  <a16:creationId xmlns:a16="http://schemas.microsoft.com/office/drawing/2014/main" id="{A559BEA7-D8F9-48FE-8B9C-D2CC236311E5}"/>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5" name="Freeform 59">
              <a:extLst>
                <a:ext uri="{FF2B5EF4-FFF2-40B4-BE49-F238E27FC236}">
                  <a16:creationId xmlns:a16="http://schemas.microsoft.com/office/drawing/2014/main" id="{00C3857F-D388-4662-B791-624CEA2D4E48}"/>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6" name="Freeform 60">
              <a:extLst>
                <a:ext uri="{FF2B5EF4-FFF2-40B4-BE49-F238E27FC236}">
                  <a16:creationId xmlns:a16="http://schemas.microsoft.com/office/drawing/2014/main" id="{509EDC47-72F4-4A73-A0DC-EFEEA7F78BF5}"/>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7" name="Freeform 61">
              <a:extLst>
                <a:ext uri="{FF2B5EF4-FFF2-40B4-BE49-F238E27FC236}">
                  <a16:creationId xmlns:a16="http://schemas.microsoft.com/office/drawing/2014/main" id="{82FD3E03-FA3C-47B4-A46E-1FDBD51C45CF}"/>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8" name="Freeform 62">
              <a:extLst>
                <a:ext uri="{FF2B5EF4-FFF2-40B4-BE49-F238E27FC236}">
                  <a16:creationId xmlns:a16="http://schemas.microsoft.com/office/drawing/2014/main" id="{B71695B0-B6B0-40D5-8FAF-58EC726C64E7}"/>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grpSp>
      <p:sp>
        <p:nvSpPr>
          <p:cNvPr id="66" name="Picture Placeholder 138">
            <a:extLst>
              <a:ext uri="{FF2B5EF4-FFF2-40B4-BE49-F238E27FC236}">
                <a16:creationId xmlns:a16="http://schemas.microsoft.com/office/drawing/2014/main" id="{F66FA02B-43F8-442C-A7E5-0D31D41E9CEF}"/>
              </a:ext>
            </a:extLst>
          </p:cNvPr>
          <p:cNvSpPr>
            <a:spLocks noGrp="1"/>
          </p:cNvSpPr>
          <p:nvPr>
            <p:ph type="pic" sz="quarter" idx="13" hasCustomPrompt="1"/>
          </p:nvPr>
        </p:nvSpPr>
        <p:spPr>
          <a:xfrm>
            <a:off x="6272241" y="1030147"/>
            <a:ext cx="5919758" cy="5825419"/>
          </a:xfrm>
          <a:custGeom>
            <a:avLst/>
            <a:gdLst>
              <a:gd name="connsiteX0" fmla="*/ 5919758 w 5919758"/>
              <a:gd name="connsiteY0" fmla="*/ 0 h 5825419"/>
              <a:gd name="connsiteX1" fmla="*/ 5919758 w 5919758"/>
              <a:gd name="connsiteY1" fmla="*/ 5825419 h 5825419"/>
              <a:gd name="connsiteX2" fmla="*/ 1120273 w 5919758"/>
              <a:gd name="connsiteY2" fmla="*/ 5825419 h 5825419"/>
              <a:gd name="connsiteX3" fmla="*/ 0 w 5919758"/>
              <a:gd name="connsiteY3" fmla="*/ 1588036 h 5825419"/>
            </a:gdLst>
            <a:ahLst/>
            <a:cxnLst>
              <a:cxn ang="0">
                <a:pos x="connsiteX0" y="connsiteY0"/>
              </a:cxn>
              <a:cxn ang="0">
                <a:pos x="connsiteX1" y="connsiteY1"/>
              </a:cxn>
              <a:cxn ang="0">
                <a:pos x="connsiteX2" y="connsiteY2"/>
              </a:cxn>
              <a:cxn ang="0">
                <a:pos x="connsiteX3" y="connsiteY3"/>
              </a:cxn>
            </a:cxnLst>
            <a:rect l="l" t="t" r="r" b="b"/>
            <a:pathLst>
              <a:path w="5919758" h="5825419">
                <a:moveTo>
                  <a:pt x="5919758" y="0"/>
                </a:moveTo>
                <a:lnTo>
                  <a:pt x="5919758" y="5825419"/>
                </a:lnTo>
                <a:lnTo>
                  <a:pt x="1120273" y="5825419"/>
                </a:lnTo>
                <a:lnTo>
                  <a:pt x="0" y="1588036"/>
                </a:lnTo>
                <a:close/>
              </a:path>
            </a:pathLst>
          </a:custGeom>
          <a:noFill/>
        </p:spPr>
        <p:txBody>
          <a:bodyPr wrap="square" lIns="576000" tIns="1728000" rIns="360000" bIns="360000">
            <a:noAutofit/>
          </a:bodyPr>
          <a:lstStyle>
            <a:lvl1pPr algn="l">
              <a:defRPr sz="1600">
                <a:solidFill>
                  <a:schemeClr val="tx1">
                    <a:lumMod val="50000"/>
                    <a:lumOff val="50000"/>
                  </a:schemeClr>
                </a:solidFill>
              </a:defRPr>
            </a:lvl1pPr>
          </a:lstStyle>
          <a:p>
            <a:r>
              <a:rPr lang="en-AU" noProof="0" dirty="0"/>
              <a:t>Click central icon to add picture or pattern</a:t>
            </a:r>
          </a:p>
        </p:txBody>
      </p:sp>
      <p:sp>
        <p:nvSpPr>
          <p:cNvPr id="3" name="Picture Placeholder 2">
            <a:extLst>
              <a:ext uri="{FF2B5EF4-FFF2-40B4-BE49-F238E27FC236}">
                <a16:creationId xmlns:a16="http://schemas.microsoft.com/office/drawing/2014/main" id="{441F2942-2F48-4595-B815-42D3F57C14B8}"/>
              </a:ext>
            </a:extLst>
          </p:cNvPr>
          <p:cNvSpPr>
            <a:spLocks noGrp="1"/>
          </p:cNvSpPr>
          <p:nvPr>
            <p:ph type="pic" sz="quarter" idx="18" hasCustomPrompt="1"/>
          </p:nvPr>
        </p:nvSpPr>
        <p:spPr>
          <a:xfrm>
            <a:off x="500062" y="5410200"/>
            <a:ext cx="1939655" cy="923925"/>
          </a:xfrm>
        </p:spPr>
        <p:txBody>
          <a:bodyPr/>
          <a:lstStyle>
            <a:lvl1pPr>
              <a:defRPr sz="1600">
                <a:solidFill>
                  <a:schemeClr val="bg1"/>
                </a:solidFill>
              </a:defRPr>
            </a:lvl1pPr>
          </a:lstStyle>
          <a:p>
            <a:r>
              <a:rPr lang="en-AU" dirty="0"/>
              <a:t>Click to add partner logos</a:t>
            </a:r>
          </a:p>
        </p:txBody>
      </p:sp>
      <p:sp>
        <p:nvSpPr>
          <p:cNvPr id="79" name="Picture Placeholder 2">
            <a:extLst>
              <a:ext uri="{FF2B5EF4-FFF2-40B4-BE49-F238E27FC236}">
                <a16:creationId xmlns:a16="http://schemas.microsoft.com/office/drawing/2014/main" id="{649337E6-8710-4F9B-AE53-FDDFC8849CF6}"/>
              </a:ext>
            </a:extLst>
          </p:cNvPr>
          <p:cNvSpPr>
            <a:spLocks noGrp="1"/>
          </p:cNvSpPr>
          <p:nvPr>
            <p:ph type="pic" sz="quarter" idx="19" hasCustomPrompt="1"/>
          </p:nvPr>
        </p:nvSpPr>
        <p:spPr>
          <a:xfrm>
            <a:off x="2601859" y="5410200"/>
            <a:ext cx="1939655" cy="923925"/>
          </a:xfrm>
        </p:spPr>
        <p:txBody>
          <a:bodyPr/>
          <a:lstStyle>
            <a:lvl1pPr>
              <a:defRPr sz="1600">
                <a:solidFill>
                  <a:schemeClr val="bg1"/>
                </a:solidFill>
              </a:defRPr>
            </a:lvl1pPr>
          </a:lstStyle>
          <a:p>
            <a:r>
              <a:rPr lang="en-AU" dirty="0"/>
              <a:t>Click to add partner logos</a:t>
            </a:r>
          </a:p>
        </p:txBody>
      </p:sp>
      <p:sp>
        <p:nvSpPr>
          <p:cNvPr id="80" name="Picture Placeholder 2">
            <a:extLst>
              <a:ext uri="{FF2B5EF4-FFF2-40B4-BE49-F238E27FC236}">
                <a16:creationId xmlns:a16="http://schemas.microsoft.com/office/drawing/2014/main" id="{2E04A960-7ECB-4B73-A38E-482CE39F43DB}"/>
              </a:ext>
            </a:extLst>
          </p:cNvPr>
          <p:cNvSpPr>
            <a:spLocks noGrp="1"/>
          </p:cNvSpPr>
          <p:nvPr>
            <p:ph type="pic" sz="quarter" idx="20" hasCustomPrompt="1"/>
          </p:nvPr>
        </p:nvSpPr>
        <p:spPr>
          <a:xfrm>
            <a:off x="4703656" y="5410200"/>
            <a:ext cx="1939655" cy="923925"/>
          </a:xfrm>
        </p:spPr>
        <p:txBody>
          <a:bodyPr/>
          <a:lstStyle>
            <a:lvl1pPr>
              <a:defRPr sz="1600">
                <a:solidFill>
                  <a:schemeClr val="bg1"/>
                </a:solidFill>
              </a:defRPr>
            </a:lvl1pPr>
          </a:lstStyle>
          <a:p>
            <a:r>
              <a:rPr lang="en-AU" dirty="0"/>
              <a:t>Click to add partner logos</a:t>
            </a:r>
          </a:p>
        </p:txBody>
      </p:sp>
      <p:sp>
        <p:nvSpPr>
          <p:cNvPr id="81" name="Text Placeholder 135">
            <a:extLst>
              <a:ext uri="{FF2B5EF4-FFF2-40B4-BE49-F238E27FC236}">
                <a16:creationId xmlns:a16="http://schemas.microsoft.com/office/drawing/2014/main" id="{440AA25A-4016-4893-8A83-7E4393420338}"/>
              </a:ext>
            </a:extLst>
          </p:cNvPr>
          <p:cNvSpPr>
            <a:spLocks noGrp="1"/>
          </p:cNvSpPr>
          <p:nvPr>
            <p:ph type="body" sz="quarter" idx="21" hasCustomPrompt="1"/>
          </p:nvPr>
        </p:nvSpPr>
        <p:spPr>
          <a:xfrm>
            <a:off x="2601859" y="630906"/>
            <a:ext cx="288000" cy="10800"/>
          </a:xfrm>
          <a:solidFill>
            <a:schemeClr val="bg1"/>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Tree>
    <p:extLst>
      <p:ext uri="{BB962C8B-B14F-4D97-AF65-F5344CB8AC3E}">
        <p14:creationId xmlns:p14="http://schemas.microsoft.com/office/powerpoint/2010/main" val="2724630264"/>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preserve="1" userDrawn="1">
  <p:cSld name="Section Header C-Structure">
    <p:spTree>
      <p:nvGrpSpPr>
        <p:cNvPr id="1" name=""/>
        <p:cNvGrpSpPr/>
        <p:nvPr/>
      </p:nvGrpSpPr>
      <p:grpSpPr>
        <a:xfrm>
          <a:off x="0" y="0"/>
          <a:ext cx="0" cy="0"/>
          <a:chOff x="0" y="0"/>
          <a:chExt cx="0" cy="0"/>
        </a:xfrm>
      </p:grpSpPr>
      <p:sp>
        <p:nvSpPr>
          <p:cNvPr id="71" name="Rectangle 70">
            <a:extLst>
              <a:ext uri="{FF2B5EF4-FFF2-40B4-BE49-F238E27FC236}">
                <a16:creationId xmlns:a16="http://schemas.microsoft.com/office/drawing/2014/main" id="{890DF213-662F-4F0F-AF3A-12E90D6AB403}"/>
              </a:ext>
            </a:extLst>
          </p:cNvPr>
          <p:cNvSpPr/>
          <p:nvPr userDrawn="1"/>
        </p:nvSpPr>
        <p:spPr>
          <a:xfrm>
            <a:off x="-1" y="-1"/>
            <a:ext cx="12204001" cy="685800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5999291"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600"/>
              </a:spcAft>
              <a:buNone/>
              <a:defRPr sz="3800" b="1">
                <a:solidFill>
                  <a:schemeClr val="tx2"/>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title</a:t>
            </a:r>
          </a:p>
          <a:p>
            <a:pPr lvl="1"/>
            <a:r>
              <a:rPr lang="en-AU" noProof="0" dirty="0"/>
              <a:t>Two</a:t>
            </a:r>
          </a:p>
          <a:p>
            <a:pPr lvl="2"/>
            <a:r>
              <a:rPr lang="en-AU" noProof="0" dirty="0"/>
              <a:t>Three</a:t>
            </a:r>
          </a:p>
          <a:p>
            <a:pPr lvl="8"/>
            <a:r>
              <a:rPr lang="en-AU" noProof="0" dirty="0"/>
              <a:t>four</a:t>
            </a:r>
          </a:p>
        </p:txBody>
      </p:sp>
      <p:grpSp>
        <p:nvGrpSpPr>
          <p:cNvPr id="131" name="Group 4">
            <a:extLst>
              <a:ext uri="{FF2B5EF4-FFF2-40B4-BE49-F238E27FC236}">
                <a16:creationId xmlns:a16="http://schemas.microsoft.com/office/drawing/2014/main" id="{952F8D34-531B-4437-B768-1A058C4F580B}"/>
              </a:ext>
            </a:extLst>
          </p:cNvPr>
          <p:cNvGrpSpPr>
            <a:grpSpLocks noChangeAspect="1"/>
          </p:cNvGrpSpPr>
          <p:nvPr userDrawn="1"/>
        </p:nvGrpSpPr>
        <p:grpSpPr bwMode="auto">
          <a:xfrm>
            <a:off x="607255" y="616633"/>
            <a:ext cx="1256780" cy="1260000"/>
            <a:chOff x="2864" y="1181"/>
            <a:chExt cx="1952" cy="1957"/>
          </a:xfrm>
        </p:grpSpPr>
        <p:sp>
          <p:nvSpPr>
            <p:cNvPr id="132" name="AutoShape 3">
              <a:extLst>
                <a:ext uri="{FF2B5EF4-FFF2-40B4-BE49-F238E27FC236}">
                  <a16:creationId xmlns:a16="http://schemas.microsoft.com/office/drawing/2014/main" id="{BBEC651D-9DEC-4A01-B480-D5E4B2FC2902}"/>
                </a:ext>
              </a:extLst>
            </p:cNvPr>
            <p:cNvSpPr>
              <a:spLocks noChangeAspect="1" noChangeArrowheads="1" noTextEdit="1"/>
            </p:cNvSpPr>
            <p:nvPr userDrawn="1"/>
          </p:nvSpPr>
          <p:spPr bwMode="auto">
            <a:xfrm>
              <a:off x="2864" y="1182"/>
              <a:ext cx="1952" cy="19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3" name="Rectangle 5">
              <a:extLst>
                <a:ext uri="{FF2B5EF4-FFF2-40B4-BE49-F238E27FC236}">
                  <a16:creationId xmlns:a16="http://schemas.microsoft.com/office/drawing/2014/main" id="{8AC4D9D0-269C-4ACF-BF70-19CF3F874F7A}"/>
                </a:ext>
              </a:extLst>
            </p:cNvPr>
            <p:cNvSpPr>
              <a:spLocks noChangeArrowheads="1"/>
            </p:cNvSpPr>
            <p:nvPr userDrawn="1"/>
          </p:nvSpPr>
          <p:spPr bwMode="auto">
            <a:xfrm>
              <a:off x="2865" y="1181"/>
              <a:ext cx="1950" cy="1957"/>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4" name="Freeform 6">
              <a:extLst>
                <a:ext uri="{FF2B5EF4-FFF2-40B4-BE49-F238E27FC236}">
                  <a16:creationId xmlns:a16="http://schemas.microsoft.com/office/drawing/2014/main" id="{78D091DD-3D29-4E85-A4F2-B1EF7381554E}"/>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5" name="Freeform 7">
              <a:extLst>
                <a:ext uri="{FF2B5EF4-FFF2-40B4-BE49-F238E27FC236}">
                  <a16:creationId xmlns:a16="http://schemas.microsoft.com/office/drawing/2014/main" id="{41F39217-4860-4557-92E4-3744C451F05F}"/>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6" name="Freeform 8">
              <a:extLst>
                <a:ext uri="{FF2B5EF4-FFF2-40B4-BE49-F238E27FC236}">
                  <a16:creationId xmlns:a16="http://schemas.microsoft.com/office/drawing/2014/main" id="{E8E8E316-21E4-4CC2-ADF5-C4F81235C3DA}"/>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7" name="Freeform 9">
              <a:extLst>
                <a:ext uri="{FF2B5EF4-FFF2-40B4-BE49-F238E27FC236}">
                  <a16:creationId xmlns:a16="http://schemas.microsoft.com/office/drawing/2014/main" id="{1D3C1F05-2CE2-4C38-A4B0-481C61982A15}"/>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8" name="Freeform 10">
              <a:extLst>
                <a:ext uri="{FF2B5EF4-FFF2-40B4-BE49-F238E27FC236}">
                  <a16:creationId xmlns:a16="http://schemas.microsoft.com/office/drawing/2014/main" id="{B93800B0-DBA3-4D0A-9F1B-C254419B3566}"/>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9" name="Freeform 11">
              <a:extLst>
                <a:ext uri="{FF2B5EF4-FFF2-40B4-BE49-F238E27FC236}">
                  <a16:creationId xmlns:a16="http://schemas.microsoft.com/office/drawing/2014/main" id="{DA73D27E-D033-4C84-A492-8DAC896B6EE3}"/>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1" name="Freeform 12">
              <a:extLst>
                <a:ext uri="{FF2B5EF4-FFF2-40B4-BE49-F238E27FC236}">
                  <a16:creationId xmlns:a16="http://schemas.microsoft.com/office/drawing/2014/main" id="{74F6F1BE-8465-4B37-9FA1-D0E1A2E48B14}"/>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2" name="Freeform 13">
              <a:extLst>
                <a:ext uri="{FF2B5EF4-FFF2-40B4-BE49-F238E27FC236}">
                  <a16:creationId xmlns:a16="http://schemas.microsoft.com/office/drawing/2014/main" id="{9EE5749B-5072-41F9-A57E-284E0A604655}"/>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3" name="Freeform 14">
              <a:extLst>
                <a:ext uri="{FF2B5EF4-FFF2-40B4-BE49-F238E27FC236}">
                  <a16:creationId xmlns:a16="http://schemas.microsoft.com/office/drawing/2014/main" id="{2DBB559A-8AB1-47CF-9594-70FFFF07DF4E}"/>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4" name="Freeform 15">
              <a:extLst>
                <a:ext uri="{FF2B5EF4-FFF2-40B4-BE49-F238E27FC236}">
                  <a16:creationId xmlns:a16="http://schemas.microsoft.com/office/drawing/2014/main" id="{EF6A068B-18BA-48B7-AC57-2231ED0F0A3C}"/>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5" name="Freeform 16">
              <a:extLst>
                <a:ext uri="{FF2B5EF4-FFF2-40B4-BE49-F238E27FC236}">
                  <a16:creationId xmlns:a16="http://schemas.microsoft.com/office/drawing/2014/main" id="{AF34F4D6-E742-4530-A1D5-8CBF297CFE8B}"/>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6" name="Freeform 17">
              <a:extLst>
                <a:ext uri="{FF2B5EF4-FFF2-40B4-BE49-F238E27FC236}">
                  <a16:creationId xmlns:a16="http://schemas.microsoft.com/office/drawing/2014/main" id="{FAD1CA84-23AF-476C-9991-F757AE0651DE}"/>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7" name="Freeform 18">
              <a:extLst>
                <a:ext uri="{FF2B5EF4-FFF2-40B4-BE49-F238E27FC236}">
                  <a16:creationId xmlns:a16="http://schemas.microsoft.com/office/drawing/2014/main" id="{ACAEC108-E142-43B0-8B21-F856F93881FE}"/>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8" name="Freeform 19">
              <a:extLst>
                <a:ext uri="{FF2B5EF4-FFF2-40B4-BE49-F238E27FC236}">
                  <a16:creationId xmlns:a16="http://schemas.microsoft.com/office/drawing/2014/main" id="{C85C54C2-C1F3-4F46-AA95-330CA1FBCCC4}"/>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9" name="Freeform 20">
              <a:extLst>
                <a:ext uri="{FF2B5EF4-FFF2-40B4-BE49-F238E27FC236}">
                  <a16:creationId xmlns:a16="http://schemas.microsoft.com/office/drawing/2014/main" id="{DE512848-C980-40EA-8C56-CE3DC8433DB6}"/>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0" name="Rectangle 21">
              <a:extLst>
                <a:ext uri="{FF2B5EF4-FFF2-40B4-BE49-F238E27FC236}">
                  <a16:creationId xmlns:a16="http://schemas.microsoft.com/office/drawing/2014/main" id="{41E59601-BD60-43C2-A624-31E8A46608AB}"/>
                </a:ext>
              </a:extLst>
            </p:cNvPr>
            <p:cNvSpPr>
              <a:spLocks noChangeArrowheads="1"/>
            </p:cNvSpPr>
            <p:nvPr userDrawn="1"/>
          </p:nvSpPr>
          <p:spPr bwMode="auto">
            <a:xfrm>
              <a:off x="3108" y="2653"/>
              <a:ext cx="1477" cy="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1" name="Freeform 22">
              <a:extLst>
                <a:ext uri="{FF2B5EF4-FFF2-40B4-BE49-F238E27FC236}">
                  <a16:creationId xmlns:a16="http://schemas.microsoft.com/office/drawing/2014/main" id="{2FC897BB-D4BC-4B93-BD1F-3FCB8A51B70E}"/>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2" name="Freeform 23">
              <a:extLst>
                <a:ext uri="{FF2B5EF4-FFF2-40B4-BE49-F238E27FC236}">
                  <a16:creationId xmlns:a16="http://schemas.microsoft.com/office/drawing/2014/main" id="{37CB6FDA-B6C4-4A87-9AEB-E2CC76869608}"/>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3" name="Freeform 24">
              <a:extLst>
                <a:ext uri="{FF2B5EF4-FFF2-40B4-BE49-F238E27FC236}">
                  <a16:creationId xmlns:a16="http://schemas.microsoft.com/office/drawing/2014/main" id="{9EB636E2-EA73-47E1-B9D1-41B5E1183AD7}"/>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4" name="Freeform 25">
              <a:extLst>
                <a:ext uri="{FF2B5EF4-FFF2-40B4-BE49-F238E27FC236}">
                  <a16:creationId xmlns:a16="http://schemas.microsoft.com/office/drawing/2014/main" id="{A1D24BE6-E7F9-419E-9038-34878217484C}"/>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5" name="Freeform 26">
              <a:extLst>
                <a:ext uri="{FF2B5EF4-FFF2-40B4-BE49-F238E27FC236}">
                  <a16:creationId xmlns:a16="http://schemas.microsoft.com/office/drawing/2014/main" id="{03218CF4-4C2B-499B-A778-31F5E5F57B84}"/>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6" name="Freeform 27">
              <a:extLst>
                <a:ext uri="{FF2B5EF4-FFF2-40B4-BE49-F238E27FC236}">
                  <a16:creationId xmlns:a16="http://schemas.microsoft.com/office/drawing/2014/main" id="{173799A0-ECB5-493E-9E49-2EA45E424862}"/>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7" name="Freeform 28">
              <a:extLst>
                <a:ext uri="{FF2B5EF4-FFF2-40B4-BE49-F238E27FC236}">
                  <a16:creationId xmlns:a16="http://schemas.microsoft.com/office/drawing/2014/main" id="{33E96A3F-7E78-4890-94D5-D7E3CB3B23F5}"/>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8" name="Freeform 29">
              <a:extLst>
                <a:ext uri="{FF2B5EF4-FFF2-40B4-BE49-F238E27FC236}">
                  <a16:creationId xmlns:a16="http://schemas.microsoft.com/office/drawing/2014/main" id="{531E9948-2329-4042-8C88-955E4DCDD740}"/>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9" name="Freeform 30">
              <a:extLst>
                <a:ext uri="{FF2B5EF4-FFF2-40B4-BE49-F238E27FC236}">
                  <a16:creationId xmlns:a16="http://schemas.microsoft.com/office/drawing/2014/main" id="{54F08FC5-B24A-449D-BFE5-234C81F9D5C8}"/>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0" name="Freeform 31">
              <a:extLst>
                <a:ext uri="{FF2B5EF4-FFF2-40B4-BE49-F238E27FC236}">
                  <a16:creationId xmlns:a16="http://schemas.microsoft.com/office/drawing/2014/main" id="{FE60F094-8651-44F7-800A-5C5878936E8F}"/>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1" name="Freeform 32">
              <a:extLst>
                <a:ext uri="{FF2B5EF4-FFF2-40B4-BE49-F238E27FC236}">
                  <a16:creationId xmlns:a16="http://schemas.microsoft.com/office/drawing/2014/main" id="{97B6F0CB-D65A-4FE1-82D0-C900FE691B92}"/>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2" name="Freeform 34">
              <a:extLst>
                <a:ext uri="{FF2B5EF4-FFF2-40B4-BE49-F238E27FC236}">
                  <a16:creationId xmlns:a16="http://schemas.microsoft.com/office/drawing/2014/main" id="{C5EA344F-8008-488F-91D7-61F621AFAF2B}"/>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3" name="Freeform 35">
              <a:extLst>
                <a:ext uri="{FF2B5EF4-FFF2-40B4-BE49-F238E27FC236}">
                  <a16:creationId xmlns:a16="http://schemas.microsoft.com/office/drawing/2014/main" id="{E3D1E55F-4B1E-4DF3-A491-0D8570B2984A}"/>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4" name="Freeform 36">
              <a:extLst>
                <a:ext uri="{FF2B5EF4-FFF2-40B4-BE49-F238E27FC236}">
                  <a16:creationId xmlns:a16="http://schemas.microsoft.com/office/drawing/2014/main" id="{E873DE5C-24B0-4BF4-8297-4BA1E4AAFFB1}"/>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5" name="Freeform 37">
              <a:extLst>
                <a:ext uri="{FF2B5EF4-FFF2-40B4-BE49-F238E27FC236}">
                  <a16:creationId xmlns:a16="http://schemas.microsoft.com/office/drawing/2014/main" id="{0CB938A8-5CF0-4C5E-984C-0CAEB0C3E27D}"/>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6" name="Freeform 38">
              <a:extLst>
                <a:ext uri="{FF2B5EF4-FFF2-40B4-BE49-F238E27FC236}">
                  <a16:creationId xmlns:a16="http://schemas.microsoft.com/office/drawing/2014/main" id="{78EBBE71-A1CC-4107-AFCC-83E067E57648}"/>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7" name="Freeform 39">
              <a:extLst>
                <a:ext uri="{FF2B5EF4-FFF2-40B4-BE49-F238E27FC236}">
                  <a16:creationId xmlns:a16="http://schemas.microsoft.com/office/drawing/2014/main" id="{188683EF-DA3F-456E-A35D-B703C1D05321}"/>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8" name="Freeform 40">
              <a:extLst>
                <a:ext uri="{FF2B5EF4-FFF2-40B4-BE49-F238E27FC236}">
                  <a16:creationId xmlns:a16="http://schemas.microsoft.com/office/drawing/2014/main" id="{67455D6C-9F5E-48F6-9D90-B3BF88850F42}"/>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9" name="Freeform 41">
              <a:extLst>
                <a:ext uri="{FF2B5EF4-FFF2-40B4-BE49-F238E27FC236}">
                  <a16:creationId xmlns:a16="http://schemas.microsoft.com/office/drawing/2014/main" id="{2049801F-BD8D-4E9D-AAEA-FAFAAC41C841}"/>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0" name="Freeform 42">
              <a:extLst>
                <a:ext uri="{FF2B5EF4-FFF2-40B4-BE49-F238E27FC236}">
                  <a16:creationId xmlns:a16="http://schemas.microsoft.com/office/drawing/2014/main" id="{05096163-0CFF-4224-8C90-BA89F552F8CA}"/>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1" name="Freeform 43">
              <a:extLst>
                <a:ext uri="{FF2B5EF4-FFF2-40B4-BE49-F238E27FC236}">
                  <a16:creationId xmlns:a16="http://schemas.microsoft.com/office/drawing/2014/main" id="{F9AE60ED-4BD6-40E5-A3C9-CDC44B29DFA4}"/>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2" name="Freeform 44">
              <a:extLst>
                <a:ext uri="{FF2B5EF4-FFF2-40B4-BE49-F238E27FC236}">
                  <a16:creationId xmlns:a16="http://schemas.microsoft.com/office/drawing/2014/main" id="{DA4117E0-3B90-46EB-B97A-0867BD9DA1EE}"/>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3" name="Freeform 45">
              <a:extLst>
                <a:ext uri="{FF2B5EF4-FFF2-40B4-BE49-F238E27FC236}">
                  <a16:creationId xmlns:a16="http://schemas.microsoft.com/office/drawing/2014/main" id="{761EEC17-AA04-4CC5-B696-C93A624A73AE}"/>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4" name="Freeform 46">
              <a:extLst>
                <a:ext uri="{FF2B5EF4-FFF2-40B4-BE49-F238E27FC236}">
                  <a16:creationId xmlns:a16="http://schemas.microsoft.com/office/drawing/2014/main" id="{19E01E8B-2F3E-4806-9747-A9FD6D7CAB0C}"/>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5" name="Freeform 47">
              <a:extLst>
                <a:ext uri="{FF2B5EF4-FFF2-40B4-BE49-F238E27FC236}">
                  <a16:creationId xmlns:a16="http://schemas.microsoft.com/office/drawing/2014/main" id="{31CE3624-CAB2-42C8-A51A-24F5AB0888CC}"/>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6" name="Freeform 48">
              <a:extLst>
                <a:ext uri="{FF2B5EF4-FFF2-40B4-BE49-F238E27FC236}">
                  <a16:creationId xmlns:a16="http://schemas.microsoft.com/office/drawing/2014/main" id="{6046A1D0-D1B4-4EA9-B279-0BB0EB50C4FE}"/>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7" name="Freeform 49">
              <a:extLst>
                <a:ext uri="{FF2B5EF4-FFF2-40B4-BE49-F238E27FC236}">
                  <a16:creationId xmlns:a16="http://schemas.microsoft.com/office/drawing/2014/main" id="{D4B7AB6C-F51F-4D3C-B7AD-C1C1D664E317}"/>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8" name="Freeform 50">
              <a:extLst>
                <a:ext uri="{FF2B5EF4-FFF2-40B4-BE49-F238E27FC236}">
                  <a16:creationId xmlns:a16="http://schemas.microsoft.com/office/drawing/2014/main" id="{8E10AC4C-338C-4C57-B1AE-E90AD682072D}"/>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9" name="Freeform 51">
              <a:extLst>
                <a:ext uri="{FF2B5EF4-FFF2-40B4-BE49-F238E27FC236}">
                  <a16:creationId xmlns:a16="http://schemas.microsoft.com/office/drawing/2014/main" id="{34BF4F08-8DEC-4C2B-A2AF-788F7F1E4803}"/>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0" name="Freeform 52">
              <a:extLst>
                <a:ext uri="{FF2B5EF4-FFF2-40B4-BE49-F238E27FC236}">
                  <a16:creationId xmlns:a16="http://schemas.microsoft.com/office/drawing/2014/main" id="{CFAEED60-DD64-46E7-8E79-CE50C14F1A69}"/>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1" name="Freeform 53">
              <a:extLst>
                <a:ext uri="{FF2B5EF4-FFF2-40B4-BE49-F238E27FC236}">
                  <a16:creationId xmlns:a16="http://schemas.microsoft.com/office/drawing/2014/main" id="{71261761-F990-43CC-844E-2C0A2477EF5F}"/>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2" name="Freeform 54">
              <a:extLst>
                <a:ext uri="{FF2B5EF4-FFF2-40B4-BE49-F238E27FC236}">
                  <a16:creationId xmlns:a16="http://schemas.microsoft.com/office/drawing/2014/main" id="{D4D822F0-487A-41CD-89A2-BFEAF94DA3A6}"/>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3" name="Freeform 55">
              <a:extLst>
                <a:ext uri="{FF2B5EF4-FFF2-40B4-BE49-F238E27FC236}">
                  <a16:creationId xmlns:a16="http://schemas.microsoft.com/office/drawing/2014/main" id="{64127AD4-1815-4284-AA88-8E4CBE2BEB06}"/>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4" name="Freeform 56">
              <a:extLst>
                <a:ext uri="{FF2B5EF4-FFF2-40B4-BE49-F238E27FC236}">
                  <a16:creationId xmlns:a16="http://schemas.microsoft.com/office/drawing/2014/main" id="{BD21305C-D290-41CE-8BC3-99457C64FB12}"/>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5" name="Freeform 57">
              <a:extLst>
                <a:ext uri="{FF2B5EF4-FFF2-40B4-BE49-F238E27FC236}">
                  <a16:creationId xmlns:a16="http://schemas.microsoft.com/office/drawing/2014/main" id="{C54B15DF-E6D7-4531-BBF7-8FF9AA9A4B2A}"/>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6" name="Freeform 58">
              <a:extLst>
                <a:ext uri="{FF2B5EF4-FFF2-40B4-BE49-F238E27FC236}">
                  <a16:creationId xmlns:a16="http://schemas.microsoft.com/office/drawing/2014/main" id="{4D304613-492C-427C-A02E-E05ACE6B32EE}"/>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7" name="Freeform 59">
              <a:extLst>
                <a:ext uri="{FF2B5EF4-FFF2-40B4-BE49-F238E27FC236}">
                  <a16:creationId xmlns:a16="http://schemas.microsoft.com/office/drawing/2014/main" id="{52AED092-BCE9-47D3-8D39-F2C4684C6122}"/>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8" name="Freeform 60">
              <a:extLst>
                <a:ext uri="{FF2B5EF4-FFF2-40B4-BE49-F238E27FC236}">
                  <a16:creationId xmlns:a16="http://schemas.microsoft.com/office/drawing/2014/main" id="{E9BCC919-A30E-4FA5-91D6-D4CA02EF0948}"/>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9" name="Freeform 61">
              <a:extLst>
                <a:ext uri="{FF2B5EF4-FFF2-40B4-BE49-F238E27FC236}">
                  <a16:creationId xmlns:a16="http://schemas.microsoft.com/office/drawing/2014/main" id="{6CFE3E2A-8488-4AFD-ABAE-938C82F3797D}"/>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0" name="Freeform 62">
              <a:extLst>
                <a:ext uri="{FF2B5EF4-FFF2-40B4-BE49-F238E27FC236}">
                  <a16:creationId xmlns:a16="http://schemas.microsoft.com/office/drawing/2014/main" id="{AE6E86CC-9825-414A-B885-AD3D5F84D60F}"/>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grpSp>
      <p:sp>
        <p:nvSpPr>
          <p:cNvPr id="70" name="Freeform: Shape 69">
            <a:extLst>
              <a:ext uri="{FF2B5EF4-FFF2-40B4-BE49-F238E27FC236}">
                <a16:creationId xmlns:a16="http://schemas.microsoft.com/office/drawing/2014/main" id="{BABC578D-5081-452E-A28F-C835C1DA64A1}"/>
              </a:ext>
            </a:extLst>
          </p:cNvPr>
          <p:cNvSpPr/>
          <p:nvPr userDrawn="1"/>
        </p:nvSpPr>
        <p:spPr>
          <a:xfrm>
            <a:off x="6499358" y="-1"/>
            <a:ext cx="5704638" cy="6879660"/>
          </a:xfrm>
          <a:custGeom>
            <a:avLst/>
            <a:gdLst>
              <a:gd name="connsiteX0" fmla="*/ 1684339 w 5704638"/>
              <a:gd name="connsiteY0" fmla="*/ 0 h 6879660"/>
              <a:gd name="connsiteX1" fmla="*/ 5704638 w 5704638"/>
              <a:gd name="connsiteY1" fmla="*/ 0 h 6879660"/>
              <a:gd name="connsiteX2" fmla="*/ 5704638 w 5704638"/>
              <a:gd name="connsiteY2" fmla="*/ 6879660 h 6879660"/>
              <a:gd name="connsiteX3" fmla="*/ 1684339 w 5704638"/>
              <a:gd name="connsiteY3" fmla="*/ 6879660 h 6879660"/>
              <a:gd name="connsiteX4" fmla="*/ 0 w 5704638"/>
              <a:gd name="connsiteY4" fmla="*/ 6437231 h 68796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04638" h="6879660">
                <a:moveTo>
                  <a:pt x="1684339" y="0"/>
                </a:moveTo>
                <a:lnTo>
                  <a:pt x="5704638" y="0"/>
                </a:lnTo>
                <a:lnTo>
                  <a:pt x="5704638" y="6879660"/>
                </a:lnTo>
                <a:lnTo>
                  <a:pt x="1684339" y="6879660"/>
                </a:lnTo>
                <a:lnTo>
                  <a:pt x="0" y="6437231"/>
                </a:lnTo>
                <a:close/>
              </a:path>
            </a:pathLst>
          </a:custGeom>
          <a:blipFill>
            <a:blip r:embed="rId2" cstate="screen">
              <a:extLst>
                <a:ext uri="{28A0092B-C50C-407E-A947-70E740481C1C}">
                  <a14:useLocalDpi xmlns:a14="http://schemas.microsoft.com/office/drawing/2010/main"/>
                </a:ext>
              </a:extLst>
            </a:blip>
            <a:srcRect/>
            <a:stretch>
              <a:fillRect l="-36836" t="-3166" r="-52387" b="-5787"/>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72" name="Text Placeholder 140">
            <a:extLst>
              <a:ext uri="{FF2B5EF4-FFF2-40B4-BE49-F238E27FC236}">
                <a16:creationId xmlns:a16="http://schemas.microsoft.com/office/drawing/2014/main" id="{47EAFC36-6B42-4718-B950-E73D679183E4}"/>
              </a:ext>
            </a:extLst>
          </p:cNvPr>
          <p:cNvSpPr>
            <a:spLocks noGrp="1"/>
          </p:cNvSpPr>
          <p:nvPr>
            <p:ph type="body" sz="quarter" idx="17" hasCustomPrompt="1"/>
          </p:nvPr>
        </p:nvSpPr>
        <p:spPr>
          <a:xfrm>
            <a:off x="500062" y="5394937"/>
            <a:ext cx="4772203" cy="707231"/>
          </a:xfrm>
        </p:spPr>
        <p:txBody>
          <a:bodyPr>
            <a:normAutofit/>
          </a:bodyPr>
          <a:lstStyle>
            <a:lvl1pPr>
              <a:spcBef>
                <a:spcPts val="0"/>
              </a:spcBef>
              <a:spcAft>
                <a:spcPts val="600"/>
              </a:spcAft>
              <a:defRPr sz="1600" b="1">
                <a:solidFill>
                  <a:schemeClr val="tx2"/>
                </a:solidFill>
              </a:defRPr>
            </a:lvl1pPr>
            <a:lvl2pPr marL="0" indent="0">
              <a:spcBef>
                <a:spcPts val="0"/>
              </a:spcBef>
              <a:buNone/>
              <a:defRPr sz="1600">
                <a:solidFill>
                  <a:schemeClr val="tx2"/>
                </a:solidFill>
              </a:defRPr>
            </a:lvl2pPr>
            <a:lvl3pPr marL="0" indent="0">
              <a:spcBef>
                <a:spcPts val="0"/>
              </a:spcBef>
              <a:buNone/>
              <a:defRPr sz="1600" b="0">
                <a:solidFill>
                  <a:schemeClr val="tx2"/>
                </a:solidFill>
              </a:defRPr>
            </a:lvl3pPr>
            <a:lvl4pPr>
              <a:spcBef>
                <a:spcPts val="0"/>
              </a:spcBef>
              <a:defRPr sz="1600" b="0">
                <a:solidFill>
                  <a:schemeClr val="tx2"/>
                </a:solidFill>
              </a:defRPr>
            </a:lvl4pPr>
            <a:lvl5pPr>
              <a:spcBef>
                <a:spcPts val="0"/>
              </a:spcBef>
              <a:defRPr sz="1600" b="0">
                <a:solidFill>
                  <a:schemeClr val="tx2"/>
                </a:solidFill>
              </a:defRPr>
            </a:lvl5pPr>
            <a:lvl6pPr>
              <a:spcBef>
                <a:spcPts val="0"/>
              </a:spcBef>
              <a:defRPr sz="1600" b="0">
                <a:solidFill>
                  <a:schemeClr val="tx2"/>
                </a:solidFill>
              </a:defRPr>
            </a:lvl6pPr>
            <a:lvl7pPr>
              <a:spcBef>
                <a:spcPts val="0"/>
              </a:spcBef>
              <a:defRPr sz="1600" b="0">
                <a:solidFill>
                  <a:schemeClr val="tx2"/>
                </a:solidFill>
              </a:defRPr>
            </a:lvl7pPr>
            <a:lvl8pPr>
              <a:spcBef>
                <a:spcPts val="0"/>
              </a:spcBef>
              <a:defRPr sz="1600">
                <a:solidFill>
                  <a:schemeClr val="tx2"/>
                </a:solidFill>
              </a:defRPr>
            </a:lvl8pPr>
            <a:lvl9pPr>
              <a:spcBef>
                <a:spcPts val="0"/>
              </a:spcBef>
              <a:defRPr sz="1600">
                <a:solidFill>
                  <a:schemeClr val="tx2"/>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66" name="Text Placeholder 135">
            <a:extLst>
              <a:ext uri="{FF2B5EF4-FFF2-40B4-BE49-F238E27FC236}">
                <a16:creationId xmlns:a16="http://schemas.microsoft.com/office/drawing/2014/main" id="{A2C5AC15-2F83-4DFF-A7D6-FDC451DF0F79}"/>
              </a:ext>
            </a:extLst>
          </p:cNvPr>
          <p:cNvSpPr>
            <a:spLocks noGrp="1"/>
          </p:cNvSpPr>
          <p:nvPr>
            <p:ph type="body" sz="quarter" idx="16" hasCustomPrompt="1"/>
          </p:nvPr>
        </p:nvSpPr>
        <p:spPr>
          <a:xfrm>
            <a:off x="607255" y="5338960"/>
            <a:ext cx="288000" cy="10800"/>
          </a:xfrm>
          <a:solidFill>
            <a:schemeClr val="tx2"/>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Tree>
    <p:extLst>
      <p:ext uri="{BB962C8B-B14F-4D97-AF65-F5344CB8AC3E}">
        <p14:creationId xmlns:p14="http://schemas.microsoft.com/office/powerpoint/2010/main" val="2920419924"/>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preserve="1" userDrawn="1">
  <p:cSld name="Section Header C-Community">
    <p:spTree>
      <p:nvGrpSpPr>
        <p:cNvPr id="1" name=""/>
        <p:cNvGrpSpPr/>
        <p:nvPr/>
      </p:nvGrpSpPr>
      <p:grpSpPr>
        <a:xfrm>
          <a:off x="0" y="0"/>
          <a:ext cx="0" cy="0"/>
          <a:chOff x="0" y="0"/>
          <a:chExt cx="0" cy="0"/>
        </a:xfrm>
      </p:grpSpPr>
      <p:sp>
        <p:nvSpPr>
          <p:cNvPr id="71" name="Rectangle 70">
            <a:extLst>
              <a:ext uri="{FF2B5EF4-FFF2-40B4-BE49-F238E27FC236}">
                <a16:creationId xmlns:a16="http://schemas.microsoft.com/office/drawing/2014/main" id="{890DF213-662F-4F0F-AF3A-12E90D6AB403}"/>
              </a:ext>
            </a:extLst>
          </p:cNvPr>
          <p:cNvSpPr/>
          <p:nvPr userDrawn="1"/>
        </p:nvSpPr>
        <p:spPr>
          <a:xfrm>
            <a:off x="-1" y="-1"/>
            <a:ext cx="12204001" cy="685800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5999291"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600"/>
              </a:spcAft>
              <a:buNone/>
              <a:defRPr sz="3800" b="1">
                <a:solidFill>
                  <a:schemeClr val="tx2"/>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title</a:t>
            </a:r>
          </a:p>
          <a:p>
            <a:pPr lvl="1"/>
            <a:r>
              <a:rPr lang="en-AU" noProof="0" dirty="0"/>
              <a:t>Two</a:t>
            </a:r>
          </a:p>
          <a:p>
            <a:pPr lvl="2"/>
            <a:r>
              <a:rPr lang="en-AU" noProof="0" dirty="0"/>
              <a:t>Three</a:t>
            </a:r>
          </a:p>
          <a:p>
            <a:pPr lvl="8"/>
            <a:r>
              <a:rPr lang="en-AU" noProof="0" dirty="0"/>
              <a:t>four</a:t>
            </a:r>
          </a:p>
        </p:txBody>
      </p:sp>
      <p:grpSp>
        <p:nvGrpSpPr>
          <p:cNvPr id="131" name="Group 4">
            <a:extLst>
              <a:ext uri="{FF2B5EF4-FFF2-40B4-BE49-F238E27FC236}">
                <a16:creationId xmlns:a16="http://schemas.microsoft.com/office/drawing/2014/main" id="{952F8D34-531B-4437-B768-1A058C4F580B}"/>
              </a:ext>
            </a:extLst>
          </p:cNvPr>
          <p:cNvGrpSpPr>
            <a:grpSpLocks noChangeAspect="1"/>
          </p:cNvGrpSpPr>
          <p:nvPr userDrawn="1"/>
        </p:nvGrpSpPr>
        <p:grpSpPr bwMode="auto">
          <a:xfrm>
            <a:off x="607255" y="616633"/>
            <a:ext cx="1256780" cy="1260000"/>
            <a:chOff x="2864" y="1181"/>
            <a:chExt cx="1952" cy="1957"/>
          </a:xfrm>
        </p:grpSpPr>
        <p:sp>
          <p:nvSpPr>
            <p:cNvPr id="132" name="AutoShape 3">
              <a:extLst>
                <a:ext uri="{FF2B5EF4-FFF2-40B4-BE49-F238E27FC236}">
                  <a16:creationId xmlns:a16="http://schemas.microsoft.com/office/drawing/2014/main" id="{BBEC651D-9DEC-4A01-B480-D5E4B2FC2902}"/>
                </a:ext>
              </a:extLst>
            </p:cNvPr>
            <p:cNvSpPr>
              <a:spLocks noChangeAspect="1" noChangeArrowheads="1" noTextEdit="1"/>
            </p:cNvSpPr>
            <p:nvPr userDrawn="1"/>
          </p:nvSpPr>
          <p:spPr bwMode="auto">
            <a:xfrm>
              <a:off x="2864" y="1182"/>
              <a:ext cx="1952" cy="19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3" name="Rectangle 5">
              <a:extLst>
                <a:ext uri="{FF2B5EF4-FFF2-40B4-BE49-F238E27FC236}">
                  <a16:creationId xmlns:a16="http://schemas.microsoft.com/office/drawing/2014/main" id="{8AC4D9D0-269C-4ACF-BF70-19CF3F874F7A}"/>
                </a:ext>
              </a:extLst>
            </p:cNvPr>
            <p:cNvSpPr>
              <a:spLocks noChangeArrowheads="1"/>
            </p:cNvSpPr>
            <p:nvPr userDrawn="1"/>
          </p:nvSpPr>
          <p:spPr bwMode="auto">
            <a:xfrm>
              <a:off x="2865" y="1181"/>
              <a:ext cx="1950" cy="1957"/>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4" name="Freeform 6">
              <a:extLst>
                <a:ext uri="{FF2B5EF4-FFF2-40B4-BE49-F238E27FC236}">
                  <a16:creationId xmlns:a16="http://schemas.microsoft.com/office/drawing/2014/main" id="{78D091DD-3D29-4E85-A4F2-B1EF7381554E}"/>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5" name="Freeform 7">
              <a:extLst>
                <a:ext uri="{FF2B5EF4-FFF2-40B4-BE49-F238E27FC236}">
                  <a16:creationId xmlns:a16="http://schemas.microsoft.com/office/drawing/2014/main" id="{41F39217-4860-4557-92E4-3744C451F05F}"/>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6" name="Freeform 8">
              <a:extLst>
                <a:ext uri="{FF2B5EF4-FFF2-40B4-BE49-F238E27FC236}">
                  <a16:creationId xmlns:a16="http://schemas.microsoft.com/office/drawing/2014/main" id="{E8E8E316-21E4-4CC2-ADF5-C4F81235C3DA}"/>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7" name="Freeform 9">
              <a:extLst>
                <a:ext uri="{FF2B5EF4-FFF2-40B4-BE49-F238E27FC236}">
                  <a16:creationId xmlns:a16="http://schemas.microsoft.com/office/drawing/2014/main" id="{1D3C1F05-2CE2-4C38-A4B0-481C61982A15}"/>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8" name="Freeform 10">
              <a:extLst>
                <a:ext uri="{FF2B5EF4-FFF2-40B4-BE49-F238E27FC236}">
                  <a16:creationId xmlns:a16="http://schemas.microsoft.com/office/drawing/2014/main" id="{B93800B0-DBA3-4D0A-9F1B-C254419B3566}"/>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9" name="Freeform 11">
              <a:extLst>
                <a:ext uri="{FF2B5EF4-FFF2-40B4-BE49-F238E27FC236}">
                  <a16:creationId xmlns:a16="http://schemas.microsoft.com/office/drawing/2014/main" id="{DA73D27E-D033-4C84-A492-8DAC896B6EE3}"/>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1" name="Freeform 12">
              <a:extLst>
                <a:ext uri="{FF2B5EF4-FFF2-40B4-BE49-F238E27FC236}">
                  <a16:creationId xmlns:a16="http://schemas.microsoft.com/office/drawing/2014/main" id="{74F6F1BE-8465-4B37-9FA1-D0E1A2E48B14}"/>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2" name="Freeform 13">
              <a:extLst>
                <a:ext uri="{FF2B5EF4-FFF2-40B4-BE49-F238E27FC236}">
                  <a16:creationId xmlns:a16="http://schemas.microsoft.com/office/drawing/2014/main" id="{9EE5749B-5072-41F9-A57E-284E0A604655}"/>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3" name="Freeform 14">
              <a:extLst>
                <a:ext uri="{FF2B5EF4-FFF2-40B4-BE49-F238E27FC236}">
                  <a16:creationId xmlns:a16="http://schemas.microsoft.com/office/drawing/2014/main" id="{2DBB559A-8AB1-47CF-9594-70FFFF07DF4E}"/>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4" name="Freeform 15">
              <a:extLst>
                <a:ext uri="{FF2B5EF4-FFF2-40B4-BE49-F238E27FC236}">
                  <a16:creationId xmlns:a16="http://schemas.microsoft.com/office/drawing/2014/main" id="{EF6A068B-18BA-48B7-AC57-2231ED0F0A3C}"/>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5" name="Freeform 16">
              <a:extLst>
                <a:ext uri="{FF2B5EF4-FFF2-40B4-BE49-F238E27FC236}">
                  <a16:creationId xmlns:a16="http://schemas.microsoft.com/office/drawing/2014/main" id="{AF34F4D6-E742-4530-A1D5-8CBF297CFE8B}"/>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6" name="Freeform 17">
              <a:extLst>
                <a:ext uri="{FF2B5EF4-FFF2-40B4-BE49-F238E27FC236}">
                  <a16:creationId xmlns:a16="http://schemas.microsoft.com/office/drawing/2014/main" id="{FAD1CA84-23AF-476C-9991-F757AE0651DE}"/>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7" name="Freeform 18">
              <a:extLst>
                <a:ext uri="{FF2B5EF4-FFF2-40B4-BE49-F238E27FC236}">
                  <a16:creationId xmlns:a16="http://schemas.microsoft.com/office/drawing/2014/main" id="{ACAEC108-E142-43B0-8B21-F856F93881FE}"/>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8" name="Freeform 19">
              <a:extLst>
                <a:ext uri="{FF2B5EF4-FFF2-40B4-BE49-F238E27FC236}">
                  <a16:creationId xmlns:a16="http://schemas.microsoft.com/office/drawing/2014/main" id="{C85C54C2-C1F3-4F46-AA95-330CA1FBCCC4}"/>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9" name="Freeform 20">
              <a:extLst>
                <a:ext uri="{FF2B5EF4-FFF2-40B4-BE49-F238E27FC236}">
                  <a16:creationId xmlns:a16="http://schemas.microsoft.com/office/drawing/2014/main" id="{DE512848-C980-40EA-8C56-CE3DC8433DB6}"/>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0" name="Rectangle 21">
              <a:extLst>
                <a:ext uri="{FF2B5EF4-FFF2-40B4-BE49-F238E27FC236}">
                  <a16:creationId xmlns:a16="http://schemas.microsoft.com/office/drawing/2014/main" id="{41E59601-BD60-43C2-A624-31E8A46608AB}"/>
                </a:ext>
              </a:extLst>
            </p:cNvPr>
            <p:cNvSpPr>
              <a:spLocks noChangeArrowheads="1"/>
            </p:cNvSpPr>
            <p:nvPr userDrawn="1"/>
          </p:nvSpPr>
          <p:spPr bwMode="auto">
            <a:xfrm>
              <a:off x="3108" y="2653"/>
              <a:ext cx="1477" cy="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1" name="Freeform 22">
              <a:extLst>
                <a:ext uri="{FF2B5EF4-FFF2-40B4-BE49-F238E27FC236}">
                  <a16:creationId xmlns:a16="http://schemas.microsoft.com/office/drawing/2014/main" id="{2FC897BB-D4BC-4B93-BD1F-3FCB8A51B70E}"/>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2" name="Freeform 23">
              <a:extLst>
                <a:ext uri="{FF2B5EF4-FFF2-40B4-BE49-F238E27FC236}">
                  <a16:creationId xmlns:a16="http://schemas.microsoft.com/office/drawing/2014/main" id="{37CB6FDA-B6C4-4A87-9AEB-E2CC76869608}"/>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3" name="Freeform 24">
              <a:extLst>
                <a:ext uri="{FF2B5EF4-FFF2-40B4-BE49-F238E27FC236}">
                  <a16:creationId xmlns:a16="http://schemas.microsoft.com/office/drawing/2014/main" id="{9EB636E2-EA73-47E1-B9D1-41B5E1183AD7}"/>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4" name="Freeform 25">
              <a:extLst>
                <a:ext uri="{FF2B5EF4-FFF2-40B4-BE49-F238E27FC236}">
                  <a16:creationId xmlns:a16="http://schemas.microsoft.com/office/drawing/2014/main" id="{A1D24BE6-E7F9-419E-9038-34878217484C}"/>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5" name="Freeform 26">
              <a:extLst>
                <a:ext uri="{FF2B5EF4-FFF2-40B4-BE49-F238E27FC236}">
                  <a16:creationId xmlns:a16="http://schemas.microsoft.com/office/drawing/2014/main" id="{03218CF4-4C2B-499B-A778-31F5E5F57B84}"/>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6" name="Freeform 27">
              <a:extLst>
                <a:ext uri="{FF2B5EF4-FFF2-40B4-BE49-F238E27FC236}">
                  <a16:creationId xmlns:a16="http://schemas.microsoft.com/office/drawing/2014/main" id="{173799A0-ECB5-493E-9E49-2EA45E424862}"/>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7" name="Freeform 28">
              <a:extLst>
                <a:ext uri="{FF2B5EF4-FFF2-40B4-BE49-F238E27FC236}">
                  <a16:creationId xmlns:a16="http://schemas.microsoft.com/office/drawing/2014/main" id="{33E96A3F-7E78-4890-94D5-D7E3CB3B23F5}"/>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8" name="Freeform 29">
              <a:extLst>
                <a:ext uri="{FF2B5EF4-FFF2-40B4-BE49-F238E27FC236}">
                  <a16:creationId xmlns:a16="http://schemas.microsoft.com/office/drawing/2014/main" id="{531E9948-2329-4042-8C88-955E4DCDD740}"/>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9" name="Freeform 30">
              <a:extLst>
                <a:ext uri="{FF2B5EF4-FFF2-40B4-BE49-F238E27FC236}">
                  <a16:creationId xmlns:a16="http://schemas.microsoft.com/office/drawing/2014/main" id="{54F08FC5-B24A-449D-BFE5-234C81F9D5C8}"/>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0" name="Freeform 31">
              <a:extLst>
                <a:ext uri="{FF2B5EF4-FFF2-40B4-BE49-F238E27FC236}">
                  <a16:creationId xmlns:a16="http://schemas.microsoft.com/office/drawing/2014/main" id="{FE60F094-8651-44F7-800A-5C5878936E8F}"/>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1" name="Freeform 32">
              <a:extLst>
                <a:ext uri="{FF2B5EF4-FFF2-40B4-BE49-F238E27FC236}">
                  <a16:creationId xmlns:a16="http://schemas.microsoft.com/office/drawing/2014/main" id="{97B6F0CB-D65A-4FE1-82D0-C900FE691B92}"/>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2" name="Freeform 34">
              <a:extLst>
                <a:ext uri="{FF2B5EF4-FFF2-40B4-BE49-F238E27FC236}">
                  <a16:creationId xmlns:a16="http://schemas.microsoft.com/office/drawing/2014/main" id="{C5EA344F-8008-488F-91D7-61F621AFAF2B}"/>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3" name="Freeform 35">
              <a:extLst>
                <a:ext uri="{FF2B5EF4-FFF2-40B4-BE49-F238E27FC236}">
                  <a16:creationId xmlns:a16="http://schemas.microsoft.com/office/drawing/2014/main" id="{E3D1E55F-4B1E-4DF3-A491-0D8570B2984A}"/>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4" name="Freeform 36">
              <a:extLst>
                <a:ext uri="{FF2B5EF4-FFF2-40B4-BE49-F238E27FC236}">
                  <a16:creationId xmlns:a16="http://schemas.microsoft.com/office/drawing/2014/main" id="{E873DE5C-24B0-4BF4-8297-4BA1E4AAFFB1}"/>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5" name="Freeform 37">
              <a:extLst>
                <a:ext uri="{FF2B5EF4-FFF2-40B4-BE49-F238E27FC236}">
                  <a16:creationId xmlns:a16="http://schemas.microsoft.com/office/drawing/2014/main" id="{0CB938A8-5CF0-4C5E-984C-0CAEB0C3E27D}"/>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6" name="Freeform 38">
              <a:extLst>
                <a:ext uri="{FF2B5EF4-FFF2-40B4-BE49-F238E27FC236}">
                  <a16:creationId xmlns:a16="http://schemas.microsoft.com/office/drawing/2014/main" id="{78EBBE71-A1CC-4107-AFCC-83E067E57648}"/>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7" name="Freeform 39">
              <a:extLst>
                <a:ext uri="{FF2B5EF4-FFF2-40B4-BE49-F238E27FC236}">
                  <a16:creationId xmlns:a16="http://schemas.microsoft.com/office/drawing/2014/main" id="{188683EF-DA3F-456E-A35D-B703C1D05321}"/>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8" name="Freeform 40">
              <a:extLst>
                <a:ext uri="{FF2B5EF4-FFF2-40B4-BE49-F238E27FC236}">
                  <a16:creationId xmlns:a16="http://schemas.microsoft.com/office/drawing/2014/main" id="{67455D6C-9F5E-48F6-9D90-B3BF88850F42}"/>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9" name="Freeform 41">
              <a:extLst>
                <a:ext uri="{FF2B5EF4-FFF2-40B4-BE49-F238E27FC236}">
                  <a16:creationId xmlns:a16="http://schemas.microsoft.com/office/drawing/2014/main" id="{2049801F-BD8D-4E9D-AAEA-FAFAAC41C841}"/>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0" name="Freeform 42">
              <a:extLst>
                <a:ext uri="{FF2B5EF4-FFF2-40B4-BE49-F238E27FC236}">
                  <a16:creationId xmlns:a16="http://schemas.microsoft.com/office/drawing/2014/main" id="{05096163-0CFF-4224-8C90-BA89F552F8CA}"/>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1" name="Freeform 43">
              <a:extLst>
                <a:ext uri="{FF2B5EF4-FFF2-40B4-BE49-F238E27FC236}">
                  <a16:creationId xmlns:a16="http://schemas.microsoft.com/office/drawing/2014/main" id="{F9AE60ED-4BD6-40E5-A3C9-CDC44B29DFA4}"/>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2" name="Freeform 44">
              <a:extLst>
                <a:ext uri="{FF2B5EF4-FFF2-40B4-BE49-F238E27FC236}">
                  <a16:creationId xmlns:a16="http://schemas.microsoft.com/office/drawing/2014/main" id="{DA4117E0-3B90-46EB-B97A-0867BD9DA1EE}"/>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3" name="Freeform 45">
              <a:extLst>
                <a:ext uri="{FF2B5EF4-FFF2-40B4-BE49-F238E27FC236}">
                  <a16:creationId xmlns:a16="http://schemas.microsoft.com/office/drawing/2014/main" id="{761EEC17-AA04-4CC5-B696-C93A624A73AE}"/>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4" name="Freeform 46">
              <a:extLst>
                <a:ext uri="{FF2B5EF4-FFF2-40B4-BE49-F238E27FC236}">
                  <a16:creationId xmlns:a16="http://schemas.microsoft.com/office/drawing/2014/main" id="{19E01E8B-2F3E-4806-9747-A9FD6D7CAB0C}"/>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5" name="Freeform 47">
              <a:extLst>
                <a:ext uri="{FF2B5EF4-FFF2-40B4-BE49-F238E27FC236}">
                  <a16:creationId xmlns:a16="http://schemas.microsoft.com/office/drawing/2014/main" id="{31CE3624-CAB2-42C8-A51A-24F5AB0888CC}"/>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6" name="Freeform 48">
              <a:extLst>
                <a:ext uri="{FF2B5EF4-FFF2-40B4-BE49-F238E27FC236}">
                  <a16:creationId xmlns:a16="http://schemas.microsoft.com/office/drawing/2014/main" id="{6046A1D0-D1B4-4EA9-B279-0BB0EB50C4FE}"/>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7" name="Freeform 49">
              <a:extLst>
                <a:ext uri="{FF2B5EF4-FFF2-40B4-BE49-F238E27FC236}">
                  <a16:creationId xmlns:a16="http://schemas.microsoft.com/office/drawing/2014/main" id="{D4B7AB6C-F51F-4D3C-B7AD-C1C1D664E317}"/>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8" name="Freeform 50">
              <a:extLst>
                <a:ext uri="{FF2B5EF4-FFF2-40B4-BE49-F238E27FC236}">
                  <a16:creationId xmlns:a16="http://schemas.microsoft.com/office/drawing/2014/main" id="{8E10AC4C-338C-4C57-B1AE-E90AD682072D}"/>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9" name="Freeform 51">
              <a:extLst>
                <a:ext uri="{FF2B5EF4-FFF2-40B4-BE49-F238E27FC236}">
                  <a16:creationId xmlns:a16="http://schemas.microsoft.com/office/drawing/2014/main" id="{34BF4F08-8DEC-4C2B-A2AF-788F7F1E4803}"/>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0" name="Freeform 52">
              <a:extLst>
                <a:ext uri="{FF2B5EF4-FFF2-40B4-BE49-F238E27FC236}">
                  <a16:creationId xmlns:a16="http://schemas.microsoft.com/office/drawing/2014/main" id="{CFAEED60-DD64-46E7-8E79-CE50C14F1A69}"/>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1" name="Freeform 53">
              <a:extLst>
                <a:ext uri="{FF2B5EF4-FFF2-40B4-BE49-F238E27FC236}">
                  <a16:creationId xmlns:a16="http://schemas.microsoft.com/office/drawing/2014/main" id="{71261761-F990-43CC-844E-2C0A2477EF5F}"/>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2" name="Freeform 54">
              <a:extLst>
                <a:ext uri="{FF2B5EF4-FFF2-40B4-BE49-F238E27FC236}">
                  <a16:creationId xmlns:a16="http://schemas.microsoft.com/office/drawing/2014/main" id="{D4D822F0-487A-41CD-89A2-BFEAF94DA3A6}"/>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3" name="Freeform 55">
              <a:extLst>
                <a:ext uri="{FF2B5EF4-FFF2-40B4-BE49-F238E27FC236}">
                  <a16:creationId xmlns:a16="http://schemas.microsoft.com/office/drawing/2014/main" id="{64127AD4-1815-4284-AA88-8E4CBE2BEB06}"/>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4" name="Freeform 56">
              <a:extLst>
                <a:ext uri="{FF2B5EF4-FFF2-40B4-BE49-F238E27FC236}">
                  <a16:creationId xmlns:a16="http://schemas.microsoft.com/office/drawing/2014/main" id="{BD21305C-D290-41CE-8BC3-99457C64FB12}"/>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5" name="Freeform 57">
              <a:extLst>
                <a:ext uri="{FF2B5EF4-FFF2-40B4-BE49-F238E27FC236}">
                  <a16:creationId xmlns:a16="http://schemas.microsoft.com/office/drawing/2014/main" id="{C54B15DF-E6D7-4531-BBF7-8FF9AA9A4B2A}"/>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6" name="Freeform 58">
              <a:extLst>
                <a:ext uri="{FF2B5EF4-FFF2-40B4-BE49-F238E27FC236}">
                  <a16:creationId xmlns:a16="http://schemas.microsoft.com/office/drawing/2014/main" id="{4D304613-492C-427C-A02E-E05ACE6B32EE}"/>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7" name="Freeform 59">
              <a:extLst>
                <a:ext uri="{FF2B5EF4-FFF2-40B4-BE49-F238E27FC236}">
                  <a16:creationId xmlns:a16="http://schemas.microsoft.com/office/drawing/2014/main" id="{52AED092-BCE9-47D3-8D39-F2C4684C6122}"/>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8" name="Freeform 60">
              <a:extLst>
                <a:ext uri="{FF2B5EF4-FFF2-40B4-BE49-F238E27FC236}">
                  <a16:creationId xmlns:a16="http://schemas.microsoft.com/office/drawing/2014/main" id="{E9BCC919-A30E-4FA5-91D6-D4CA02EF0948}"/>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9" name="Freeform 61">
              <a:extLst>
                <a:ext uri="{FF2B5EF4-FFF2-40B4-BE49-F238E27FC236}">
                  <a16:creationId xmlns:a16="http://schemas.microsoft.com/office/drawing/2014/main" id="{6CFE3E2A-8488-4AFD-ABAE-938C82F3797D}"/>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0" name="Freeform 62">
              <a:extLst>
                <a:ext uri="{FF2B5EF4-FFF2-40B4-BE49-F238E27FC236}">
                  <a16:creationId xmlns:a16="http://schemas.microsoft.com/office/drawing/2014/main" id="{AE6E86CC-9825-414A-B885-AD3D5F84D60F}"/>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grpSp>
      <p:sp>
        <p:nvSpPr>
          <p:cNvPr id="70" name="Freeform: Shape 69">
            <a:extLst>
              <a:ext uri="{FF2B5EF4-FFF2-40B4-BE49-F238E27FC236}">
                <a16:creationId xmlns:a16="http://schemas.microsoft.com/office/drawing/2014/main" id="{BABC578D-5081-452E-A28F-C835C1DA64A1}"/>
              </a:ext>
            </a:extLst>
          </p:cNvPr>
          <p:cNvSpPr/>
          <p:nvPr userDrawn="1"/>
        </p:nvSpPr>
        <p:spPr>
          <a:xfrm>
            <a:off x="6499358" y="-1"/>
            <a:ext cx="5704638" cy="6879660"/>
          </a:xfrm>
          <a:custGeom>
            <a:avLst/>
            <a:gdLst>
              <a:gd name="connsiteX0" fmla="*/ 1684339 w 5704638"/>
              <a:gd name="connsiteY0" fmla="*/ 0 h 6879660"/>
              <a:gd name="connsiteX1" fmla="*/ 5704638 w 5704638"/>
              <a:gd name="connsiteY1" fmla="*/ 0 h 6879660"/>
              <a:gd name="connsiteX2" fmla="*/ 5704638 w 5704638"/>
              <a:gd name="connsiteY2" fmla="*/ 6879660 h 6879660"/>
              <a:gd name="connsiteX3" fmla="*/ 1684339 w 5704638"/>
              <a:gd name="connsiteY3" fmla="*/ 6879660 h 6879660"/>
              <a:gd name="connsiteX4" fmla="*/ 0 w 5704638"/>
              <a:gd name="connsiteY4" fmla="*/ 6437231 h 68796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04638" h="6879660">
                <a:moveTo>
                  <a:pt x="1684339" y="0"/>
                </a:moveTo>
                <a:lnTo>
                  <a:pt x="5704638" y="0"/>
                </a:lnTo>
                <a:lnTo>
                  <a:pt x="5704638" y="6879660"/>
                </a:lnTo>
                <a:lnTo>
                  <a:pt x="1684339" y="6879660"/>
                </a:lnTo>
                <a:lnTo>
                  <a:pt x="0" y="6437231"/>
                </a:lnTo>
                <a:close/>
              </a:path>
            </a:pathLst>
          </a:custGeom>
          <a:blipFill>
            <a:blip r:embed="rId2" cstate="screen">
              <a:extLst>
                <a:ext uri="{28A0092B-C50C-407E-A947-70E740481C1C}">
                  <a14:useLocalDpi xmlns:a14="http://schemas.microsoft.com/office/drawing/2010/main"/>
                </a:ext>
              </a:extLst>
            </a:blip>
            <a:srcRect/>
            <a:stretch>
              <a:fillRect l="-37082" t="-12072" r="-54824" b="-1568"/>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73" name="Text Placeholder 140">
            <a:extLst>
              <a:ext uri="{FF2B5EF4-FFF2-40B4-BE49-F238E27FC236}">
                <a16:creationId xmlns:a16="http://schemas.microsoft.com/office/drawing/2014/main" id="{9A35FC83-B4F8-4E38-8B51-53931CF7E2CB}"/>
              </a:ext>
            </a:extLst>
          </p:cNvPr>
          <p:cNvSpPr>
            <a:spLocks noGrp="1"/>
          </p:cNvSpPr>
          <p:nvPr>
            <p:ph type="body" sz="quarter" idx="17" hasCustomPrompt="1"/>
          </p:nvPr>
        </p:nvSpPr>
        <p:spPr>
          <a:xfrm>
            <a:off x="500062" y="5394937"/>
            <a:ext cx="4772203" cy="707231"/>
          </a:xfrm>
        </p:spPr>
        <p:txBody>
          <a:bodyPr>
            <a:normAutofit/>
          </a:bodyPr>
          <a:lstStyle>
            <a:lvl1pPr>
              <a:spcBef>
                <a:spcPts val="0"/>
              </a:spcBef>
              <a:spcAft>
                <a:spcPts val="600"/>
              </a:spcAft>
              <a:defRPr sz="1600" b="1">
                <a:solidFill>
                  <a:schemeClr val="tx2"/>
                </a:solidFill>
              </a:defRPr>
            </a:lvl1pPr>
            <a:lvl2pPr marL="0" indent="0">
              <a:spcBef>
                <a:spcPts val="0"/>
              </a:spcBef>
              <a:buNone/>
              <a:defRPr sz="1600">
                <a:solidFill>
                  <a:schemeClr val="tx2"/>
                </a:solidFill>
              </a:defRPr>
            </a:lvl2pPr>
            <a:lvl3pPr marL="0" indent="0">
              <a:spcBef>
                <a:spcPts val="0"/>
              </a:spcBef>
              <a:buNone/>
              <a:defRPr sz="1600" b="0">
                <a:solidFill>
                  <a:schemeClr val="tx2"/>
                </a:solidFill>
              </a:defRPr>
            </a:lvl3pPr>
            <a:lvl4pPr>
              <a:spcBef>
                <a:spcPts val="0"/>
              </a:spcBef>
              <a:defRPr sz="1600" b="0">
                <a:solidFill>
                  <a:schemeClr val="tx2"/>
                </a:solidFill>
              </a:defRPr>
            </a:lvl4pPr>
            <a:lvl5pPr>
              <a:spcBef>
                <a:spcPts val="0"/>
              </a:spcBef>
              <a:defRPr sz="1600" b="0">
                <a:solidFill>
                  <a:schemeClr val="tx2"/>
                </a:solidFill>
              </a:defRPr>
            </a:lvl5pPr>
            <a:lvl6pPr>
              <a:spcBef>
                <a:spcPts val="0"/>
              </a:spcBef>
              <a:defRPr sz="1600" b="0">
                <a:solidFill>
                  <a:schemeClr val="tx2"/>
                </a:solidFill>
              </a:defRPr>
            </a:lvl6pPr>
            <a:lvl7pPr>
              <a:spcBef>
                <a:spcPts val="0"/>
              </a:spcBef>
              <a:defRPr sz="1600" b="0">
                <a:solidFill>
                  <a:schemeClr val="tx2"/>
                </a:solidFill>
              </a:defRPr>
            </a:lvl7pPr>
            <a:lvl8pPr>
              <a:spcBef>
                <a:spcPts val="0"/>
              </a:spcBef>
              <a:defRPr sz="1600">
                <a:solidFill>
                  <a:schemeClr val="tx2"/>
                </a:solidFill>
              </a:defRPr>
            </a:lvl8pPr>
            <a:lvl9pPr>
              <a:spcBef>
                <a:spcPts val="0"/>
              </a:spcBef>
              <a:defRPr sz="1600">
                <a:solidFill>
                  <a:schemeClr val="tx2"/>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66" name="Text Placeholder 135">
            <a:extLst>
              <a:ext uri="{FF2B5EF4-FFF2-40B4-BE49-F238E27FC236}">
                <a16:creationId xmlns:a16="http://schemas.microsoft.com/office/drawing/2014/main" id="{59D845B7-610D-45D7-886B-50A578383BF7}"/>
              </a:ext>
            </a:extLst>
          </p:cNvPr>
          <p:cNvSpPr>
            <a:spLocks noGrp="1"/>
          </p:cNvSpPr>
          <p:nvPr>
            <p:ph type="body" sz="quarter" idx="16" hasCustomPrompt="1"/>
          </p:nvPr>
        </p:nvSpPr>
        <p:spPr>
          <a:xfrm>
            <a:off x="607255" y="5338960"/>
            <a:ext cx="288000" cy="10800"/>
          </a:xfrm>
          <a:solidFill>
            <a:schemeClr val="tx2"/>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Tree>
    <p:extLst>
      <p:ext uri="{BB962C8B-B14F-4D97-AF65-F5344CB8AC3E}">
        <p14:creationId xmlns:p14="http://schemas.microsoft.com/office/powerpoint/2010/main" val="1819208169"/>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preserve="1" userDrawn="1">
  <p:cSld name="Section Header C-Knowledge">
    <p:spTree>
      <p:nvGrpSpPr>
        <p:cNvPr id="1" name=""/>
        <p:cNvGrpSpPr/>
        <p:nvPr/>
      </p:nvGrpSpPr>
      <p:grpSpPr>
        <a:xfrm>
          <a:off x="0" y="0"/>
          <a:ext cx="0" cy="0"/>
          <a:chOff x="0" y="0"/>
          <a:chExt cx="0" cy="0"/>
        </a:xfrm>
      </p:grpSpPr>
      <p:sp>
        <p:nvSpPr>
          <p:cNvPr id="71" name="Rectangle 70">
            <a:extLst>
              <a:ext uri="{FF2B5EF4-FFF2-40B4-BE49-F238E27FC236}">
                <a16:creationId xmlns:a16="http://schemas.microsoft.com/office/drawing/2014/main" id="{890DF213-662F-4F0F-AF3A-12E90D6AB403}"/>
              </a:ext>
            </a:extLst>
          </p:cNvPr>
          <p:cNvSpPr/>
          <p:nvPr userDrawn="1"/>
        </p:nvSpPr>
        <p:spPr>
          <a:xfrm>
            <a:off x="-1" y="-1"/>
            <a:ext cx="12204001" cy="685800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5999291"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600"/>
              </a:spcAft>
              <a:buNone/>
              <a:defRPr sz="3800" b="1">
                <a:solidFill>
                  <a:schemeClr val="tx2"/>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title</a:t>
            </a:r>
          </a:p>
          <a:p>
            <a:pPr lvl="1"/>
            <a:r>
              <a:rPr lang="en-AU" noProof="0" dirty="0"/>
              <a:t>Two</a:t>
            </a:r>
          </a:p>
          <a:p>
            <a:pPr lvl="2"/>
            <a:r>
              <a:rPr lang="en-AU" noProof="0" dirty="0"/>
              <a:t>Three</a:t>
            </a:r>
          </a:p>
          <a:p>
            <a:pPr lvl="8"/>
            <a:r>
              <a:rPr lang="en-AU" noProof="0" dirty="0"/>
              <a:t>four</a:t>
            </a:r>
          </a:p>
        </p:txBody>
      </p:sp>
      <p:grpSp>
        <p:nvGrpSpPr>
          <p:cNvPr id="131" name="Group 4">
            <a:extLst>
              <a:ext uri="{FF2B5EF4-FFF2-40B4-BE49-F238E27FC236}">
                <a16:creationId xmlns:a16="http://schemas.microsoft.com/office/drawing/2014/main" id="{952F8D34-531B-4437-B768-1A058C4F580B}"/>
              </a:ext>
            </a:extLst>
          </p:cNvPr>
          <p:cNvGrpSpPr>
            <a:grpSpLocks noChangeAspect="1"/>
          </p:cNvGrpSpPr>
          <p:nvPr userDrawn="1"/>
        </p:nvGrpSpPr>
        <p:grpSpPr bwMode="auto">
          <a:xfrm>
            <a:off x="607255" y="616633"/>
            <a:ext cx="1256780" cy="1260000"/>
            <a:chOff x="2864" y="1181"/>
            <a:chExt cx="1952" cy="1957"/>
          </a:xfrm>
        </p:grpSpPr>
        <p:sp>
          <p:nvSpPr>
            <p:cNvPr id="132" name="AutoShape 3">
              <a:extLst>
                <a:ext uri="{FF2B5EF4-FFF2-40B4-BE49-F238E27FC236}">
                  <a16:creationId xmlns:a16="http://schemas.microsoft.com/office/drawing/2014/main" id="{BBEC651D-9DEC-4A01-B480-D5E4B2FC2902}"/>
                </a:ext>
              </a:extLst>
            </p:cNvPr>
            <p:cNvSpPr>
              <a:spLocks noChangeAspect="1" noChangeArrowheads="1" noTextEdit="1"/>
            </p:cNvSpPr>
            <p:nvPr userDrawn="1"/>
          </p:nvSpPr>
          <p:spPr bwMode="auto">
            <a:xfrm>
              <a:off x="2864" y="1182"/>
              <a:ext cx="1952" cy="19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3" name="Rectangle 5">
              <a:extLst>
                <a:ext uri="{FF2B5EF4-FFF2-40B4-BE49-F238E27FC236}">
                  <a16:creationId xmlns:a16="http://schemas.microsoft.com/office/drawing/2014/main" id="{8AC4D9D0-269C-4ACF-BF70-19CF3F874F7A}"/>
                </a:ext>
              </a:extLst>
            </p:cNvPr>
            <p:cNvSpPr>
              <a:spLocks noChangeArrowheads="1"/>
            </p:cNvSpPr>
            <p:nvPr userDrawn="1"/>
          </p:nvSpPr>
          <p:spPr bwMode="auto">
            <a:xfrm>
              <a:off x="2865" y="1181"/>
              <a:ext cx="1950" cy="1957"/>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4" name="Freeform 6">
              <a:extLst>
                <a:ext uri="{FF2B5EF4-FFF2-40B4-BE49-F238E27FC236}">
                  <a16:creationId xmlns:a16="http://schemas.microsoft.com/office/drawing/2014/main" id="{78D091DD-3D29-4E85-A4F2-B1EF7381554E}"/>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5" name="Freeform 7">
              <a:extLst>
                <a:ext uri="{FF2B5EF4-FFF2-40B4-BE49-F238E27FC236}">
                  <a16:creationId xmlns:a16="http://schemas.microsoft.com/office/drawing/2014/main" id="{41F39217-4860-4557-92E4-3744C451F05F}"/>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6" name="Freeform 8">
              <a:extLst>
                <a:ext uri="{FF2B5EF4-FFF2-40B4-BE49-F238E27FC236}">
                  <a16:creationId xmlns:a16="http://schemas.microsoft.com/office/drawing/2014/main" id="{E8E8E316-21E4-4CC2-ADF5-C4F81235C3DA}"/>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7" name="Freeform 9">
              <a:extLst>
                <a:ext uri="{FF2B5EF4-FFF2-40B4-BE49-F238E27FC236}">
                  <a16:creationId xmlns:a16="http://schemas.microsoft.com/office/drawing/2014/main" id="{1D3C1F05-2CE2-4C38-A4B0-481C61982A15}"/>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8" name="Freeform 10">
              <a:extLst>
                <a:ext uri="{FF2B5EF4-FFF2-40B4-BE49-F238E27FC236}">
                  <a16:creationId xmlns:a16="http://schemas.microsoft.com/office/drawing/2014/main" id="{B93800B0-DBA3-4D0A-9F1B-C254419B3566}"/>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9" name="Freeform 11">
              <a:extLst>
                <a:ext uri="{FF2B5EF4-FFF2-40B4-BE49-F238E27FC236}">
                  <a16:creationId xmlns:a16="http://schemas.microsoft.com/office/drawing/2014/main" id="{DA73D27E-D033-4C84-A492-8DAC896B6EE3}"/>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1" name="Freeform 12">
              <a:extLst>
                <a:ext uri="{FF2B5EF4-FFF2-40B4-BE49-F238E27FC236}">
                  <a16:creationId xmlns:a16="http://schemas.microsoft.com/office/drawing/2014/main" id="{74F6F1BE-8465-4B37-9FA1-D0E1A2E48B14}"/>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2" name="Freeform 13">
              <a:extLst>
                <a:ext uri="{FF2B5EF4-FFF2-40B4-BE49-F238E27FC236}">
                  <a16:creationId xmlns:a16="http://schemas.microsoft.com/office/drawing/2014/main" id="{9EE5749B-5072-41F9-A57E-284E0A604655}"/>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3" name="Freeform 14">
              <a:extLst>
                <a:ext uri="{FF2B5EF4-FFF2-40B4-BE49-F238E27FC236}">
                  <a16:creationId xmlns:a16="http://schemas.microsoft.com/office/drawing/2014/main" id="{2DBB559A-8AB1-47CF-9594-70FFFF07DF4E}"/>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4" name="Freeform 15">
              <a:extLst>
                <a:ext uri="{FF2B5EF4-FFF2-40B4-BE49-F238E27FC236}">
                  <a16:creationId xmlns:a16="http://schemas.microsoft.com/office/drawing/2014/main" id="{EF6A068B-18BA-48B7-AC57-2231ED0F0A3C}"/>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5" name="Freeform 16">
              <a:extLst>
                <a:ext uri="{FF2B5EF4-FFF2-40B4-BE49-F238E27FC236}">
                  <a16:creationId xmlns:a16="http://schemas.microsoft.com/office/drawing/2014/main" id="{AF34F4D6-E742-4530-A1D5-8CBF297CFE8B}"/>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6" name="Freeform 17">
              <a:extLst>
                <a:ext uri="{FF2B5EF4-FFF2-40B4-BE49-F238E27FC236}">
                  <a16:creationId xmlns:a16="http://schemas.microsoft.com/office/drawing/2014/main" id="{FAD1CA84-23AF-476C-9991-F757AE0651DE}"/>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7" name="Freeform 18">
              <a:extLst>
                <a:ext uri="{FF2B5EF4-FFF2-40B4-BE49-F238E27FC236}">
                  <a16:creationId xmlns:a16="http://schemas.microsoft.com/office/drawing/2014/main" id="{ACAEC108-E142-43B0-8B21-F856F93881FE}"/>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8" name="Freeform 19">
              <a:extLst>
                <a:ext uri="{FF2B5EF4-FFF2-40B4-BE49-F238E27FC236}">
                  <a16:creationId xmlns:a16="http://schemas.microsoft.com/office/drawing/2014/main" id="{C85C54C2-C1F3-4F46-AA95-330CA1FBCCC4}"/>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9" name="Freeform 20">
              <a:extLst>
                <a:ext uri="{FF2B5EF4-FFF2-40B4-BE49-F238E27FC236}">
                  <a16:creationId xmlns:a16="http://schemas.microsoft.com/office/drawing/2014/main" id="{DE512848-C980-40EA-8C56-CE3DC8433DB6}"/>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0" name="Rectangle 21">
              <a:extLst>
                <a:ext uri="{FF2B5EF4-FFF2-40B4-BE49-F238E27FC236}">
                  <a16:creationId xmlns:a16="http://schemas.microsoft.com/office/drawing/2014/main" id="{41E59601-BD60-43C2-A624-31E8A46608AB}"/>
                </a:ext>
              </a:extLst>
            </p:cNvPr>
            <p:cNvSpPr>
              <a:spLocks noChangeArrowheads="1"/>
            </p:cNvSpPr>
            <p:nvPr userDrawn="1"/>
          </p:nvSpPr>
          <p:spPr bwMode="auto">
            <a:xfrm>
              <a:off x="3108" y="2653"/>
              <a:ext cx="1477" cy="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1" name="Freeform 22">
              <a:extLst>
                <a:ext uri="{FF2B5EF4-FFF2-40B4-BE49-F238E27FC236}">
                  <a16:creationId xmlns:a16="http://schemas.microsoft.com/office/drawing/2014/main" id="{2FC897BB-D4BC-4B93-BD1F-3FCB8A51B70E}"/>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2" name="Freeform 23">
              <a:extLst>
                <a:ext uri="{FF2B5EF4-FFF2-40B4-BE49-F238E27FC236}">
                  <a16:creationId xmlns:a16="http://schemas.microsoft.com/office/drawing/2014/main" id="{37CB6FDA-B6C4-4A87-9AEB-E2CC76869608}"/>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3" name="Freeform 24">
              <a:extLst>
                <a:ext uri="{FF2B5EF4-FFF2-40B4-BE49-F238E27FC236}">
                  <a16:creationId xmlns:a16="http://schemas.microsoft.com/office/drawing/2014/main" id="{9EB636E2-EA73-47E1-B9D1-41B5E1183AD7}"/>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4" name="Freeform 25">
              <a:extLst>
                <a:ext uri="{FF2B5EF4-FFF2-40B4-BE49-F238E27FC236}">
                  <a16:creationId xmlns:a16="http://schemas.microsoft.com/office/drawing/2014/main" id="{A1D24BE6-E7F9-419E-9038-34878217484C}"/>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5" name="Freeform 26">
              <a:extLst>
                <a:ext uri="{FF2B5EF4-FFF2-40B4-BE49-F238E27FC236}">
                  <a16:creationId xmlns:a16="http://schemas.microsoft.com/office/drawing/2014/main" id="{03218CF4-4C2B-499B-A778-31F5E5F57B84}"/>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6" name="Freeform 27">
              <a:extLst>
                <a:ext uri="{FF2B5EF4-FFF2-40B4-BE49-F238E27FC236}">
                  <a16:creationId xmlns:a16="http://schemas.microsoft.com/office/drawing/2014/main" id="{173799A0-ECB5-493E-9E49-2EA45E424862}"/>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7" name="Freeform 28">
              <a:extLst>
                <a:ext uri="{FF2B5EF4-FFF2-40B4-BE49-F238E27FC236}">
                  <a16:creationId xmlns:a16="http://schemas.microsoft.com/office/drawing/2014/main" id="{33E96A3F-7E78-4890-94D5-D7E3CB3B23F5}"/>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8" name="Freeform 29">
              <a:extLst>
                <a:ext uri="{FF2B5EF4-FFF2-40B4-BE49-F238E27FC236}">
                  <a16:creationId xmlns:a16="http://schemas.microsoft.com/office/drawing/2014/main" id="{531E9948-2329-4042-8C88-955E4DCDD740}"/>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9" name="Freeform 30">
              <a:extLst>
                <a:ext uri="{FF2B5EF4-FFF2-40B4-BE49-F238E27FC236}">
                  <a16:creationId xmlns:a16="http://schemas.microsoft.com/office/drawing/2014/main" id="{54F08FC5-B24A-449D-BFE5-234C81F9D5C8}"/>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0" name="Freeform 31">
              <a:extLst>
                <a:ext uri="{FF2B5EF4-FFF2-40B4-BE49-F238E27FC236}">
                  <a16:creationId xmlns:a16="http://schemas.microsoft.com/office/drawing/2014/main" id="{FE60F094-8651-44F7-800A-5C5878936E8F}"/>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1" name="Freeform 32">
              <a:extLst>
                <a:ext uri="{FF2B5EF4-FFF2-40B4-BE49-F238E27FC236}">
                  <a16:creationId xmlns:a16="http://schemas.microsoft.com/office/drawing/2014/main" id="{97B6F0CB-D65A-4FE1-82D0-C900FE691B92}"/>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2" name="Freeform 34">
              <a:extLst>
                <a:ext uri="{FF2B5EF4-FFF2-40B4-BE49-F238E27FC236}">
                  <a16:creationId xmlns:a16="http://schemas.microsoft.com/office/drawing/2014/main" id="{C5EA344F-8008-488F-91D7-61F621AFAF2B}"/>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3" name="Freeform 35">
              <a:extLst>
                <a:ext uri="{FF2B5EF4-FFF2-40B4-BE49-F238E27FC236}">
                  <a16:creationId xmlns:a16="http://schemas.microsoft.com/office/drawing/2014/main" id="{E3D1E55F-4B1E-4DF3-A491-0D8570B2984A}"/>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4" name="Freeform 36">
              <a:extLst>
                <a:ext uri="{FF2B5EF4-FFF2-40B4-BE49-F238E27FC236}">
                  <a16:creationId xmlns:a16="http://schemas.microsoft.com/office/drawing/2014/main" id="{E873DE5C-24B0-4BF4-8297-4BA1E4AAFFB1}"/>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5" name="Freeform 37">
              <a:extLst>
                <a:ext uri="{FF2B5EF4-FFF2-40B4-BE49-F238E27FC236}">
                  <a16:creationId xmlns:a16="http://schemas.microsoft.com/office/drawing/2014/main" id="{0CB938A8-5CF0-4C5E-984C-0CAEB0C3E27D}"/>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6" name="Freeform 38">
              <a:extLst>
                <a:ext uri="{FF2B5EF4-FFF2-40B4-BE49-F238E27FC236}">
                  <a16:creationId xmlns:a16="http://schemas.microsoft.com/office/drawing/2014/main" id="{78EBBE71-A1CC-4107-AFCC-83E067E57648}"/>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7" name="Freeform 39">
              <a:extLst>
                <a:ext uri="{FF2B5EF4-FFF2-40B4-BE49-F238E27FC236}">
                  <a16:creationId xmlns:a16="http://schemas.microsoft.com/office/drawing/2014/main" id="{188683EF-DA3F-456E-A35D-B703C1D05321}"/>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8" name="Freeform 40">
              <a:extLst>
                <a:ext uri="{FF2B5EF4-FFF2-40B4-BE49-F238E27FC236}">
                  <a16:creationId xmlns:a16="http://schemas.microsoft.com/office/drawing/2014/main" id="{67455D6C-9F5E-48F6-9D90-B3BF88850F42}"/>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9" name="Freeform 41">
              <a:extLst>
                <a:ext uri="{FF2B5EF4-FFF2-40B4-BE49-F238E27FC236}">
                  <a16:creationId xmlns:a16="http://schemas.microsoft.com/office/drawing/2014/main" id="{2049801F-BD8D-4E9D-AAEA-FAFAAC41C841}"/>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0" name="Freeform 42">
              <a:extLst>
                <a:ext uri="{FF2B5EF4-FFF2-40B4-BE49-F238E27FC236}">
                  <a16:creationId xmlns:a16="http://schemas.microsoft.com/office/drawing/2014/main" id="{05096163-0CFF-4224-8C90-BA89F552F8CA}"/>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1" name="Freeform 43">
              <a:extLst>
                <a:ext uri="{FF2B5EF4-FFF2-40B4-BE49-F238E27FC236}">
                  <a16:creationId xmlns:a16="http://schemas.microsoft.com/office/drawing/2014/main" id="{F9AE60ED-4BD6-40E5-A3C9-CDC44B29DFA4}"/>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2" name="Freeform 44">
              <a:extLst>
                <a:ext uri="{FF2B5EF4-FFF2-40B4-BE49-F238E27FC236}">
                  <a16:creationId xmlns:a16="http://schemas.microsoft.com/office/drawing/2014/main" id="{DA4117E0-3B90-46EB-B97A-0867BD9DA1EE}"/>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3" name="Freeform 45">
              <a:extLst>
                <a:ext uri="{FF2B5EF4-FFF2-40B4-BE49-F238E27FC236}">
                  <a16:creationId xmlns:a16="http://schemas.microsoft.com/office/drawing/2014/main" id="{761EEC17-AA04-4CC5-B696-C93A624A73AE}"/>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4" name="Freeform 46">
              <a:extLst>
                <a:ext uri="{FF2B5EF4-FFF2-40B4-BE49-F238E27FC236}">
                  <a16:creationId xmlns:a16="http://schemas.microsoft.com/office/drawing/2014/main" id="{19E01E8B-2F3E-4806-9747-A9FD6D7CAB0C}"/>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5" name="Freeform 47">
              <a:extLst>
                <a:ext uri="{FF2B5EF4-FFF2-40B4-BE49-F238E27FC236}">
                  <a16:creationId xmlns:a16="http://schemas.microsoft.com/office/drawing/2014/main" id="{31CE3624-CAB2-42C8-A51A-24F5AB0888CC}"/>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6" name="Freeform 48">
              <a:extLst>
                <a:ext uri="{FF2B5EF4-FFF2-40B4-BE49-F238E27FC236}">
                  <a16:creationId xmlns:a16="http://schemas.microsoft.com/office/drawing/2014/main" id="{6046A1D0-D1B4-4EA9-B279-0BB0EB50C4FE}"/>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7" name="Freeform 49">
              <a:extLst>
                <a:ext uri="{FF2B5EF4-FFF2-40B4-BE49-F238E27FC236}">
                  <a16:creationId xmlns:a16="http://schemas.microsoft.com/office/drawing/2014/main" id="{D4B7AB6C-F51F-4D3C-B7AD-C1C1D664E317}"/>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8" name="Freeform 50">
              <a:extLst>
                <a:ext uri="{FF2B5EF4-FFF2-40B4-BE49-F238E27FC236}">
                  <a16:creationId xmlns:a16="http://schemas.microsoft.com/office/drawing/2014/main" id="{8E10AC4C-338C-4C57-B1AE-E90AD682072D}"/>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9" name="Freeform 51">
              <a:extLst>
                <a:ext uri="{FF2B5EF4-FFF2-40B4-BE49-F238E27FC236}">
                  <a16:creationId xmlns:a16="http://schemas.microsoft.com/office/drawing/2014/main" id="{34BF4F08-8DEC-4C2B-A2AF-788F7F1E4803}"/>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0" name="Freeform 52">
              <a:extLst>
                <a:ext uri="{FF2B5EF4-FFF2-40B4-BE49-F238E27FC236}">
                  <a16:creationId xmlns:a16="http://schemas.microsoft.com/office/drawing/2014/main" id="{CFAEED60-DD64-46E7-8E79-CE50C14F1A69}"/>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1" name="Freeform 53">
              <a:extLst>
                <a:ext uri="{FF2B5EF4-FFF2-40B4-BE49-F238E27FC236}">
                  <a16:creationId xmlns:a16="http://schemas.microsoft.com/office/drawing/2014/main" id="{71261761-F990-43CC-844E-2C0A2477EF5F}"/>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2" name="Freeform 54">
              <a:extLst>
                <a:ext uri="{FF2B5EF4-FFF2-40B4-BE49-F238E27FC236}">
                  <a16:creationId xmlns:a16="http://schemas.microsoft.com/office/drawing/2014/main" id="{D4D822F0-487A-41CD-89A2-BFEAF94DA3A6}"/>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3" name="Freeform 55">
              <a:extLst>
                <a:ext uri="{FF2B5EF4-FFF2-40B4-BE49-F238E27FC236}">
                  <a16:creationId xmlns:a16="http://schemas.microsoft.com/office/drawing/2014/main" id="{64127AD4-1815-4284-AA88-8E4CBE2BEB06}"/>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4" name="Freeform 56">
              <a:extLst>
                <a:ext uri="{FF2B5EF4-FFF2-40B4-BE49-F238E27FC236}">
                  <a16:creationId xmlns:a16="http://schemas.microsoft.com/office/drawing/2014/main" id="{BD21305C-D290-41CE-8BC3-99457C64FB12}"/>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5" name="Freeform 57">
              <a:extLst>
                <a:ext uri="{FF2B5EF4-FFF2-40B4-BE49-F238E27FC236}">
                  <a16:creationId xmlns:a16="http://schemas.microsoft.com/office/drawing/2014/main" id="{C54B15DF-E6D7-4531-BBF7-8FF9AA9A4B2A}"/>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6" name="Freeform 58">
              <a:extLst>
                <a:ext uri="{FF2B5EF4-FFF2-40B4-BE49-F238E27FC236}">
                  <a16:creationId xmlns:a16="http://schemas.microsoft.com/office/drawing/2014/main" id="{4D304613-492C-427C-A02E-E05ACE6B32EE}"/>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7" name="Freeform 59">
              <a:extLst>
                <a:ext uri="{FF2B5EF4-FFF2-40B4-BE49-F238E27FC236}">
                  <a16:creationId xmlns:a16="http://schemas.microsoft.com/office/drawing/2014/main" id="{52AED092-BCE9-47D3-8D39-F2C4684C6122}"/>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8" name="Freeform 60">
              <a:extLst>
                <a:ext uri="{FF2B5EF4-FFF2-40B4-BE49-F238E27FC236}">
                  <a16:creationId xmlns:a16="http://schemas.microsoft.com/office/drawing/2014/main" id="{E9BCC919-A30E-4FA5-91D6-D4CA02EF0948}"/>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9" name="Freeform 61">
              <a:extLst>
                <a:ext uri="{FF2B5EF4-FFF2-40B4-BE49-F238E27FC236}">
                  <a16:creationId xmlns:a16="http://schemas.microsoft.com/office/drawing/2014/main" id="{6CFE3E2A-8488-4AFD-ABAE-938C82F3797D}"/>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0" name="Freeform 62">
              <a:extLst>
                <a:ext uri="{FF2B5EF4-FFF2-40B4-BE49-F238E27FC236}">
                  <a16:creationId xmlns:a16="http://schemas.microsoft.com/office/drawing/2014/main" id="{AE6E86CC-9825-414A-B885-AD3D5F84D60F}"/>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grpSp>
      <p:sp>
        <p:nvSpPr>
          <p:cNvPr id="70" name="Freeform: Shape 69">
            <a:extLst>
              <a:ext uri="{FF2B5EF4-FFF2-40B4-BE49-F238E27FC236}">
                <a16:creationId xmlns:a16="http://schemas.microsoft.com/office/drawing/2014/main" id="{BABC578D-5081-452E-A28F-C835C1DA64A1}"/>
              </a:ext>
            </a:extLst>
          </p:cNvPr>
          <p:cNvSpPr/>
          <p:nvPr userDrawn="1"/>
        </p:nvSpPr>
        <p:spPr>
          <a:xfrm>
            <a:off x="6499358" y="-1"/>
            <a:ext cx="5704638" cy="6879660"/>
          </a:xfrm>
          <a:custGeom>
            <a:avLst/>
            <a:gdLst>
              <a:gd name="connsiteX0" fmla="*/ 1684339 w 5704638"/>
              <a:gd name="connsiteY0" fmla="*/ 0 h 6879660"/>
              <a:gd name="connsiteX1" fmla="*/ 5704638 w 5704638"/>
              <a:gd name="connsiteY1" fmla="*/ 0 h 6879660"/>
              <a:gd name="connsiteX2" fmla="*/ 5704638 w 5704638"/>
              <a:gd name="connsiteY2" fmla="*/ 6879660 h 6879660"/>
              <a:gd name="connsiteX3" fmla="*/ 1684339 w 5704638"/>
              <a:gd name="connsiteY3" fmla="*/ 6879660 h 6879660"/>
              <a:gd name="connsiteX4" fmla="*/ 0 w 5704638"/>
              <a:gd name="connsiteY4" fmla="*/ 6437231 h 68796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04638" h="6879660">
                <a:moveTo>
                  <a:pt x="1684339" y="0"/>
                </a:moveTo>
                <a:lnTo>
                  <a:pt x="5704638" y="0"/>
                </a:lnTo>
                <a:lnTo>
                  <a:pt x="5704638" y="6879660"/>
                </a:lnTo>
                <a:lnTo>
                  <a:pt x="1684339" y="6879660"/>
                </a:lnTo>
                <a:lnTo>
                  <a:pt x="0" y="6437231"/>
                </a:lnTo>
                <a:close/>
              </a:path>
            </a:pathLst>
          </a:custGeom>
          <a:blipFill>
            <a:blip r:embed="rId2" cstate="screen">
              <a:extLst>
                <a:ext uri="{28A0092B-C50C-407E-A947-70E740481C1C}">
                  <a14:useLocalDpi xmlns:a14="http://schemas.microsoft.com/office/drawing/2010/main"/>
                </a:ext>
              </a:extLst>
            </a:blip>
            <a:srcRect/>
            <a:stretch>
              <a:fillRect l="-30012" t="-12876" r="-48014" b="-1328"/>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72" name="Text Placeholder 140">
            <a:extLst>
              <a:ext uri="{FF2B5EF4-FFF2-40B4-BE49-F238E27FC236}">
                <a16:creationId xmlns:a16="http://schemas.microsoft.com/office/drawing/2014/main" id="{97A5019C-6BF2-4398-8DAA-FF283C94EA0A}"/>
              </a:ext>
            </a:extLst>
          </p:cNvPr>
          <p:cNvSpPr>
            <a:spLocks noGrp="1"/>
          </p:cNvSpPr>
          <p:nvPr>
            <p:ph type="body" sz="quarter" idx="17" hasCustomPrompt="1"/>
          </p:nvPr>
        </p:nvSpPr>
        <p:spPr>
          <a:xfrm>
            <a:off x="500062" y="5394937"/>
            <a:ext cx="4772203" cy="707231"/>
          </a:xfrm>
        </p:spPr>
        <p:txBody>
          <a:bodyPr>
            <a:normAutofit/>
          </a:bodyPr>
          <a:lstStyle>
            <a:lvl1pPr>
              <a:spcBef>
                <a:spcPts val="0"/>
              </a:spcBef>
              <a:spcAft>
                <a:spcPts val="600"/>
              </a:spcAft>
              <a:defRPr sz="1600" b="1">
                <a:solidFill>
                  <a:schemeClr val="tx2"/>
                </a:solidFill>
              </a:defRPr>
            </a:lvl1pPr>
            <a:lvl2pPr marL="0" indent="0">
              <a:spcBef>
                <a:spcPts val="0"/>
              </a:spcBef>
              <a:buNone/>
              <a:defRPr sz="1600">
                <a:solidFill>
                  <a:schemeClr val="tx2"/>
                </a:solidFill>
              </a:defRPr>
            </a:lvl2pPr>
            <a:lvl3pPr marL="0" indent="0">
              <a:spcBef>
                <a:spcPts val="0"/>
              </a:spcBef>
              <a:buNone/>
              <a:defRPr sz="1600" b="0">
                <a:solidFill>
                  <a:schemeClr val="tx2"/>
                </a:solidFill>
              </a:defRPr>
            </a:lvl3pPr>
            <a:lvl4pPr>
              <a:spcBef>
                <a:spcPts val="0"/>
              </a:spcBef>
              <a:defRPr sz="1600" b="0">
                <a:solidFill>
                  <a:schemeClr val="tx2"/>
                </a:solidFill>
              </a:defRPr>
            </a:lvl4pPr>
            <a:lvl5pPr>
              <a:spcBef>
                <a:spcPts val="0"/>
              </a:spcBef>
              <a:defRPr sz="1600" b="0">
                <a:solidFill>
                  <a:schemeClr val="tx2"/>
                </a:solidFill>
              </a:defRPr>
            </a:lvl5pPr>
            <a:lvl6pPr>
              <a:spcBef>
                <a:spcPts val="0"/>
              </a:spcBef>
              <a:defRPr sz="1600" b="0">
                <a:solidFill>
                  <a:schemeClr val="tx2"/>
                </a:solidFill>
              </a:defRPr>
            </a:lvl6pPr>
            <a:lvl7pPr>
              <a:spcBef>
                <a:spcPts val="0"/>
              </a:spcBef>
              <a:defRPr sz="1600" b="0">
                <a:solidFill>
                  <a:schemeClr val="tx2"/>
                </a:solidFill>
              </a:defRPr>
            </a:lvl7pPr>
            <a:lvl8pPr>
              <a:spcBef>
                <a:spcPts val="0"/>
              </a:spcBef>
              <a:defRPr sz="1600">
                <a:solidFill>
                  <a:schemeClr val="tx2"/>
                </a:solidFill>
              </a:defRPr>
            </a:lvl8pPr>
            <a:lvl9pPr>
              <a:spcBef>
                <a:spcPts val="0"/>
              </a:spcBef>
              <a:defRPr sz="1600">
                <a:solidFill>
                  <a:schemeClr val="tx2"/>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66" name="Text Placeholder 135">
            <a:extLst>
              <a:ext uri="{FF2B5EF4-FFF2-40B4-BE49-F238E27FC236}">
                <a16:creationId xmlns:a16="http://schemas.microsoft.com/office/drawing/2014/main" id="{47F16148-6109-4250-8F2B-85B5C621F02E}"/>
              </a:ext>
            </a:extLst>
          </p:cNvPr>
          <p:cNvSpPr>
            <a:spLocks noGrp="1"/>
          </p:cNvSpPr>
          <p:nvPr>
            <p:ph type="body" sz="quarter" idx="16" hasCustomPrompt="1"/>
          </p:nvPr>
        </p:nvSpPr>
        <p:spPr>
          <a:xfrm>
            <a:off x="607255" y="5338960"/>
            <a:ext cx="288000" cy="10800"/>
          </a:xfrm>
          <a:solidFill>
            <a:schemeClr val="tx2"/>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Tree>
    <p:extLst>
      <p:ext uri="{BB962C8B-B14F-4D97-AF65-F5344CB8AC3E}">
        <p14:creationId xmlns:p14="http://schemas.microsoft.com/office/powerpoint/2010/main" val="1554535320"/>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preserve="1" userDrawn="1">
  <p:cSld name="Section Header C-Learning">
    <p:spTree>
      <p:nvGrpSpPr>
        <p:cNvPr id="1" name=""/>
        <p:cNvGrpSpPr/>
        <p:nvPr/>
      </p:nvGrpSpPr>
      <p:grpSpPr>
        <a:xfrm>
          <a:off x="0" y="0"/>
          <a:ext cx="0" cy="0"/>
          <a:chOff x="0" y="0"/>
          <a:chExt cx="0" cy="0"/>
        </a:xfrm>
      </p:grpSpPr>
      <p:sp>
        <p:nvSpPr>
          <p:cNvPr id="71" name="Rectangle 70">
            <a:extLst>
              <a:ext uri="{FF2B5EF4-FFF2-40B4-BE49-F238E27FC236}">
                <a16:creationId xmlns:a16="http://schemas.microsoft.com/office/drawing/2014/main" id="{890DF213-662F-4F0F-AF3A-12E90D6AB403}"/>
              </a:ext>
            </a:extLst>
          </p:cNvPr>
          <p:cNvSpPr/>
          <p:nvPr userDrawn="1"/>
        </p:nvSpPr>
        <p:spPr>
          <a:xfrm>
            <a:off x="-1" y="-1"/>
            <a:ext cx="12204001" cy="685800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5999291"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600"/>
              </a:spcAft>
              <a:buNone/>
              <a:defRPr sz="3800" b="1">
                <a:solidFill>
                  <a:schemeClr val="tx2"/>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title</a:t>
            </a:r>
          </a:p>
          <a:p>
            <a:pPr lvl="1"/>
            <a:r>
              <a:rPr lang="en-AU" noProof="0" dirty="0"/>
              <a:t>Two</a:t>
            </a:r>
          </a:p>
          <a:p>
            <a:pPr lvl="2"/>
            <a:r>
              <a:rPr lang="en-AU" noProof="0" dirty="0"/>
              <a:t>Three</a:t>
            </a:r>
          </a:p>
          <a:p>
            <a:pPr lvl="8"/>
            <a:r>
              <a:rPr lang="en-AU" noProof="0" dirty="0"/>
              <a:t>four</a:t>
            </a:r>
          </a:p>
        </p:txBody>
      </p:sp>
      <p:grpSp>
        <p:nvGrpSpPr>
          <p:cNvPr id="131" name="Group 4">
            <a:extLst>
              <a:ext uri="{FF2B5EF4-FFF2-40B4-BE49-F238E27FC236}">
                <a16:creationId xmlns:a16="http://schemas.microsoft.com/office/drawing/2014/main" id="{952F8D34-531B-4437-B768-1A058C4F580B}"/>
              </a:ext>
            </a:extLst>
          </p:cNvPr>
          <p:cNvGrpSpPr>
            <a:grpSpLocks noChangeAspect="1"/>
          </p:cNvGrpSpPr>
          <p:nvPr userDrawn="1"/>
        </p:nvGrpSpPr>
        <p:grpSpPr bwMode="auto">
          <a:xfrm>
            <a:off x="607255" y="616633"/>
            <a:ext cx="1256780" cy="1260000"/>
            <a:chOff x="2864" y="1181"/>
            <a:chExt cx="1952" cy="1957"/>
          </a:xfrm>
        </p:grpSpPr>
        <p:sp>
          <p:nvSpPr>
            <p:cNvPr id="132" name="AutoShape 3">
              <a:extLst>
                <a:ext uri="{FF2B5EF4-FFF2-40B4-BE49-F238E27FC236}">
                  <a16:creationId xmlns:a16="http://schemas.microsoft.com/office/drawing/2014/main" id="{BBEC651D-9DEC-4A01-B480-D5E4B2FC2902}"/>
                </a:ext>
              </a:extLst>
            </p:cNvPr>
            <p:cNvSpPr>
              <a:spLocks noChangeAspect="1" noChangeArrowheads="1" noTextEdit="1"/>
            </p:cNvSpPr>
            <p:nvPr userDrawn="1"/>
          </p:nvSpPr>
          <p:spPr bwMode="auto">
            <a:xfrm>
              <a:off x="2864" y="1182"/>
              <a:ext cx="1952" cy="19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3" name="Rectangle 5">
              <a:extLst>
                <a:ext uri="{FF2B5EF4-FFF2-40B4-BE49-F238E27FC236}">
                  <a16:creationId xmlns:a16="http://schemas.microsoft.com/office/drawing/2014/main" id="{8AC4D9D0-269C-4ACF-BF70-19CF3F874F7A}"/>
                </a:ext>
              </a:extLst>
            </p:cNvPr>
            <p:cNvSpPr>
              <a:spLocks noChangeArrowheads="1"/>
            </p:cNvSpPr>
            <p:nvPr userDrawn="1"/>
          </p:nvSpPr>
          <p:spPr bwMode="auto">
            <a:xfrm>
              <a:off x="2865" y="1181"/>
              <a:ext cx="1950" cy="1957"/>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4" name="Freeform 6">
              <a:extLst>
                <a:ext uri="{FF2B5EF4-FFF2-40B4-BE49-F238E27FC236}">
                  <a16:creationId xmlns:a16="http://schemas.microsoft.com/office/drawing/2014/main" id="{78D091DD-3D29-4E85-A4F2-B1EF7381554E}"/>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5" name="Freeform 7">
              <a:extLst>
                <a:ext uri="{FF2B5EF4-FFF2-40B4-BE49-F238E27FC236}">
                  <a16:creationId xmlns:a16="http://schemas.microsoft.com/office/drawing/2014/main" id="{41F39217-4860-4557-92E4-3744C451F05F}"/>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6" name="Freeform 8">
              <a:extLst>
                <a:ext uri="{FF2B5EF4-FFF2-40B4-BE49-F238E27FC236}">
                  <a16:creationId xmlns:a16="http://schemas.microsoft.com/office/drawing/2014/main" id="{E8E8E316-21E4-4CC2-ADF5-C4F81235C3DA}"/>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7" name="Freeform 9">
              <a:extLst>
                <a:ext uri="{FF2B5EF4-FFF2-40B4-BE49-F238E27FC236}">
                  <a16:creationId xmlns:a16="http://schemas.microsoft.com/office/drawing/2014/main" id="{1D3C1F05-2CE2-4C38-A4B0-481C61982A15}"/>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8" name="Freeform 10">
              <a:extLst>
                <a:ext uri="{FF2B5EF4-FFF2-40B4-BE49-F238E27FC236}">
                  <a16:creationId xmlns:a16="http://schemas.microsoft.com/office/drawing/2014/main" id="{B93800B0-DBA3-4D0A-9F1B-C254419B3566}"/>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9" name="Freeform 11">
              <a:extLst>
                <a:ext uri="{FF2B5EF4-FFF2-40B4-BE49-F238E27FC236}">
                  <a16:creationId xmlns:a16="http://schemas.microsoft.com/office/drawing/2014/main" id="{DA73D27E-D033-4C84-A492-8DAC896B6EE3}"/>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1" name="Freeform 12">
              <a:extLst>
                <a:ext uri="{FF2B5EF4-FFF2-40B4-BE49-F238E27FC236}">
                  <a16:creationId xmlns:a16="http://schemas.microsoft.com/office/drawing/2014/main" id="{74F6F1BE-8465-4B37-9FA1-D0E1A2E48B14}"/>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2" name="Freeform 13">
              <a:extLst>
                <a:ext uri="{FF2B5EF4-FFF2-40B4-BE49-F238E27FC236}">
                  <a16:creationId xmlns:a16="http://schemas.microsoft.com/office/drawing/2014/main" id="{9EE5749B-5072-41F9-A57E-284E0A604655}"/>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3" name="Freeform 14">
              <a:extLst>
                <a:ext uri="{FF2B5EF4-FFF2-40B4-BE49-F238E27FC236}">
                  <a16:creationId xmlns:a16="http://schemas.microsoft.com/office/drawing/2014/main" id="{2DBB559A-8AB1-47CF-9594-70FFFF07DF4E}"/>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4" name="Freeform 15">
              <a:extLst>
                <a:ext uri="{FF2B5EF4-FFF2-40B4-BE49-F238E27FC236}">
                  <a16:creationId xmlns:a16="http://schemas.microsoft.com/office/drawing/2014/main" id="{EF6A068B-18BA-48B7-AC57-2231ED0F0A3C}"/>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5" name="Freeform 16">
              <a:extLst>
                <a:ext uri="{FF2B5EF4-FFF2-40B4-BE49-F238E27FC236}">
                  <a16:creationId xmlns:a16="http://schemas.microsoft.com/office/drawing/2014/main" id="{AF34F4D6-E742-4530-A1D5-8CBF297CFE8B}"/>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6" name="Freeform 17">
              <a:extLst>
                <a:ext uri="{FF2B5EF4-FFF2-40B4-BE49-F238E27FC236}">
                  <a16:creationId xmlns:a16="http://schemas.microsoft.com/office/drawing/2014/main" id="{FAD1CA84-23AF-476C-9991-F757AE0651DE}"/>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7" name="Freeform 18">
              <a:extLst>
                <a:ext uri="{FF2B5EF4-FFF2-40B4-BE49-F238E27FC236}">
                  <a16:creationId xmlns:a16="http://schemas.microsoft.com/office/drawing/2014/main" id="{ACAEC108-E142-43B0-8B21-F856F93881FE}"/>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8" name="Freeform 19">
              <a:extLst>
                <a:ext uri="{FF2B5EF4-FFF2-40B4-BE49-F238E27FC236}">
                  <a16:creationId xmlns:a16="http://schemas.microsoft.com/office/drawing/2014/main" id="{C85C54C2-C1F3-4F46-AA95-330CA1FBCCC4}"/>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9" name="Freeform 20">
              <a:extLst>
                <a:ext uri="{FF2B5EF4-FFF2-40B4-BE49-F238E27FC236}">
                  <a16:creationId xmlns:a16="http://schemas.microsoft.com/office/drawing/2014/main" id="{DE512848-C980-40EA-8C56-CE3DC8433DB6}"/>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0" name="Rectangle 21">
              <a:extLst>
                <a:ext uri="{FF2B5EF4-FFF2-40B4-BE49-F238E27FC236}">
                  <a16:creationId xmlns:a16="http://schemas.microsoft.com/office/drawing/2014/main" id="{41E59601-BD60-43C2-A624-31E8A46608AB}"/>
                </a:ext>
              </a:extLst>
            </p:cNvPr>
            <p:cNvSpPr>
              <a:spLocks noChangeArrowheads="1"/>
            </p:cNvSpPr>
            <p:nvPr userDrawn="1"/>
          </p:nvSpPr>
          <p:spPr bwMode="auto">
            <a:xfrm>
              <a:off x="3108" y="2653"/>
              <a:ext cx="1477" cy="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1" name="Freeform 22">
              <a:extLst>
                <a:ext uri="{FF2B5EF4-FFF2-40B4-BE49-F238E27FC236}">
                  <a16:creationId xmlns:a16="http://schemas.microsoft.com/office/drawing/2014/main" id="{2FC897BB-D4BC-4B93-BD1F-3FCB8A51B70E}"/>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2" name="Freeform 23">
              <a:extLst>
                <a:ext uri="{FF2B5EF4-FFF2-40B4-BE49-F238E27FC236}">
                  <a16:creationId xmlns:a16="http://schemas.microsoft.com/office/drawing/2014/main" id="{37CB6FDA-B6C4-4A87-9AEB-E2CC76869608}"/>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3" name="Freeform 24">
              <a:extLst>
                <a:ext uri="{FF2B5EF4-FFF2-40B4-BE49-F238E27FC236}">
                  <a16:creationId xmlns:a16="http://schemas.microsoft.com/office/drawing/2014/main" id="{9EB636E2-EA73-47E1-B9D1-41B5E1183AD7}"/>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4" name="Freeform 25">
              <a:extLst>
                <a:ext uri="{FF2B5EF4-FFF2-40B4-BE49-F238E27FC236}">
                  <a16:creationId xmlns:a16="http://schemas.microsoft.com/office/drawing/2014/main" id="{A1D24BE6-E7F9-419E-9038-34878217484C}"/>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5" name="Freeform 26">
              <a:extLst>
                <a:ext uri="{FF2B5EF4-FFF2-40B4-BE49-F238E27FC236}">
                  <a16:creationId xmlns:a16="http://schemas.microsoft.com/office/drawing/2014/main" id="{03218CF4-4C2B-499B-A778-31F5E5F57B84}"/>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6" name="Freeform 27">
              <a:extLst>
                <a:ext uri="{FF2B5EF4-FFF2-40B4-BE49-F238E27FC236}">
                  <a16:creationId xmlns:a16="http://schemas.microsoft.com/office/drawing/2014/main" id="{173799A0-ECB5-493E-9E49-2EA45E424862}"/>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7" name="Freeform 28">
              <a:extLst>
                <a:ext uri="{FF2B5EF4-FFF2-40B4-BE49-F238E27FC236}">
                  <a16:creationId xmlns:a16="http://schemas.microsoft.com/office/drawing/2014/main" id="{33E96A3F-7E78-4890-94D5-D7E3CB3B23F5}"/>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8" name="Freeform 29">
              <a:extLst>
                <a:ext uri="{FF2B5EF4-FFF2-40B4-BE49-F238E27FC236}">
                  <a16:creationId xmlns:a16="http://schemas.microsoft.com/office/drawing/2014/main" id="{531E9948-2329-4042-8C88-955E4DCDD740}"/>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9" name="Freeform 30">
              <a:extLst>
                <a:ext uri="{FF2B5EF4-FFF2-40B4-BE49-F238E27FC236}">
                  <a16:creationId xmlns:a16="http://schemas.microsoft.com/office/drawing/2014/main" id="{54F08FC5-B24A-449D-BFE5-234C81F9D5C8}"/>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0" name="Freeform 31">
              <a:extLst>
                <a:ext uri="{FF2B5EF4-FFF2-40B4-BE49-F238E27FC236}">
                  <a16:creationId xmlns:a16="http://schemas.microsoft.com/office/drawing/2014/main" id="{FE60F094-8651-44F7-800A-5C5878936E8F}"/>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1" name="Freeform 32">
              <a:extLst>
                <a:ext uri="{FF2B5EF4-FFF2-40B4-BE49-F238E27FC236}">
                  <a16:creationId xmlns:a16="http://schemas.microsoft.com/office/drawing/2014/main" id="{97B6F0CB-D65A-4FE1-82D0-C900FE691B92}"/>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2" name="Freeform 34">
              <a:extLst>
                <a:ext uri="{FF2B5EF4-FFF2-40B4-BE49-F238E27FC236}">
                  <a16:creationId xmlns:a16="http://schemas.microsoft.com/office/drawing/2014/main" id="{C5EA344F-8008-488F-91D7-61F621AFAF2B}"/>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3" name="Freeform 35">
              <a:extLst>
                <a:ext uri="{FF2B5EF4-FFF2-40B4-BE49-F238E27FC236}">
                  <a16:creationId xmlns:a16="http://schemas.microsoft.com/office/drawing/2014/main" id="{E3D1E55F-4B1E-4DF3-A491-0D8570B2984A}"/>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4" name="Freeform 36">
              <a:extLst>
                <a:ext uri="{FF2B5EF4-FFF2-40B4-BE49-F238E27FC236}">
                  <a16:creationId xmlns:a16="http://schemas.microsoft.com/office/drawing/2014/main" id="{E873DE5C-24B0-4BF4-8297-4BA1E4AAFFB1}"/>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5" name="Freeform 37">
              <a:extLst>
                <a:ext uri="{FF2B5EF4-FFF2-40B4-BE49-F238E27FC236}">
                  <a16:creationId xmlns:a16="http://schemas.microsoft.com/office/drawing/2014/main" id="{0CB938A8-5CF0-4C5E-984C-0CAEB0C3E27D}"/>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6" name="Freeform 38">
              <a:extLst>
                <a:ext uri="{FF2B5EF4-FFF2-40B4-BE49-F238E27FC236}">
                  <a16:creationId xmlns:a16="http://schemas.microsoft.com/office/drawing/2014/main" id="{78EBBE71-A1CC-4107-AFCC-83E067E57648}"/>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7" name="Freeform 39">
              <a:extLst>
                <a:ext uri="{FF2B5EF4-FFF2-40B4-BE49-F238E27FC236}">
                  <a16:creationId xmlns:a16="http://schemas.microsoft.com/office/drawing/2014/main" id="{188683EF-DA3F-456E-A35D-B703C1D05321}"/>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8" name="Freeform 40">
              <a:extLst>
                <a:ext uri="{FF2B5EF4-FFF2-40B4-BE49-F238E27FC236}">
                  <a16:creationId xmlns:a16="http://schemas.microsoft.com/office/drawing/2014/main" id="{67455D6C-9F5E-48F6-9D90-B3BF88850F42}"/>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9" name="Freeform 41">
              <a:extLst>
                <a:ext uri="{FF2B5EF4-FFF2-40B4-BE49-F238E27FC236}">
                  <a16:creationId xmlns:a16="http://schemas.microsoft.com/office/drawing/2014/main" id="{2049801F-BD8D-4E9D-AAEA-FAFAAC41C841}"/>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0" name="Freeform 42">
              <a:extLst>
                <a:ext uri="{FF2B5EF4-FFF2-40B4-BE49-F238E27FC236}">
                  <a16:creationId xmlns:a16="http://schemas.microsoft.com/office/drawing/2014/main" id="{05096163-0CFF-4224-8C90-BA89F552F8CA}"/>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1" name="Freeform 43">
              <a:extLst>
                <a:ext uri="{FF2B5EF4-FFF2-40B4-BE49-F238E27FC236}">
                  <a16:creationId xmlns:a16="http://schemas.microsoft.com/office/drawing/2014/main" id="{F9AE60ED-4BD6-40E5-A3C9-CDC44B29DFA4}"/>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2" name="Freeform 44">
              <a:extLst>
                <a:ext uri="{FF2B5EF4-FFF2-40B4-BE49-F238E27FC236}">
                  <a16:creationId xmlns:a16="http://schemas.microsoft.com/office/drawing/2014/main" id="{DA4117E0-3B90-46EB-B97A-0867BD9DA1EE}"/>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3" name="Freeform 45">
              <a:extLst>
                <a:ext uri="{FF2B5EF4-FFF2-40B4-BE49-F238E27FC236}">
                  <a16:creationId xmlns:a16="http://schemas.microsoft.com/office/drawing/2014/main" id="{761EEC17-AA04-4CC5-B696-C93A624A73AE}"/>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4" name="Freeform 46">
              <a:extLst>
                <a:ext uri="{FF2B5EF4-FFF2-40B4-BE49-F238E27FC236}">
                  <a16:creationId xmlns:a16="http://schemas.microsoft.com/office/drawing/2014/main" id="{19E01E8B-2F3E-4806-9747-A9FD6D7CAB0C}"/>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5" name="Freeform 47">
              <a:extLst>
                <a:ext uri="{FF2B5EF4-FFF2-40B4-BE49-F238E27FC236}">
                  <a16:creationId xmlns:a16="http://schemas.microsoft.com/office/drawing/2014/main" id="{31CE3624-CAB2-42C8-A51A-24F5AB0888CC}"/>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6" name="Freeform 48">
              <a:extLst>
                <a:ext uri="{FF2B5EF4-FFF2-40B4-BE49-F238E27FC236}">
                  <a16:creationId xmlns:a16="http://schemas.microsoft.com/office/drawing/2014/main" id="{6046A1D0-D1B4-4EA9-B279-0BB0EB50C4FE}"/>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7" name="Freeform 49">
              <a:extLst>
                <a:ext uri="{FF2B5EF4-FFF2-40B4-BE49-F238E27FC236}">
                  <a16:creationId xmlns:a16="http://schemas.microsoft.com/office/drawing/2014/main" id="{D4B7AB6C-F51F-4D3C-B7AD-C1C1D664E317}"/>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8" name="Freeform 50">
              <a:extLst>
                <a:ext uri="{FF2B5EF4-FFF2-40B4-BE49-F238E27FC236}">
                  <a16:creationId xmlns:a16="http://schemas.microsoft.com/office/drawing/2014/main" id="{8E10AC4C-338C-4C57-B1AE-E90AD682072D}"/>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9" name="Freeform 51">
              <a:extLst>
                <a:ext uri="{FF2B5EF4-FFF2-40B4-BE49-F238E27FC236}">
                  <a16:creationId xmlns:a16="http://schemas.microsoft.com/office/drawing/2014/main" id="{34BF4F08-8DEC-4C2B-A2AF-788F7F1E4803}"/>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0" name="Freeform 52">
              <a:extLst>
                <a:ext uri="{FF2B5EF4-FFF2-40B4-BE49-F238E27FC236}">
                  <a16:creationId xmlns:a16="http://schemas.microsoft.com/office/drawing/2014/main" id="{CFAEED60-DD64-46E7-8E79-CE50C14F1A69}"/>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1" name="Freeform 53">
              <a:extLst>
                <a:ext uri="{FF2B5EF4-FFF2-40B4-BE49-F238E27FC236}">
                  <a16:creationId xmlns:a16="http://schemas.microsoft.com/office/drawing/2014/main" id="{71261761-F990-43CC-844E-2C0A2477EF5F}"/>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2" name="Freeform 54">
              <a:extLst>
                <a:ext uri="{FF2B5EF4-FFF2-40B4-BE49-F238E27FC236}">
                  <a16:creationId xmlns:a16="http://schemas.microsoft.com/office/drawing/2014/main" id="{D4D822F0-487A-41CD-89A2-BFEAF94DA3A6}"/>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3" name="Freeform 55">
              <a:extLst>
                <a:ext uri="{FF2B5EF4-FFF2-40B4-BE49-F238E27FC236}">
                  <a16:creationId xmlns:a16="http://schemas.microsoft.com/office/drawing/2014/main" id="{64127AD4-1815-4284-AA88-8E4CBE2BEB06}"/>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4" name="Freeform 56">
              <a:extLst>
                <a:ext uri="{FF2B5EF4-FFF2-40B4-BE49-F238E27FC236}">
                  <a16:creationId xmlns:a16="http://schemas.microsoft.com/office/drawing/2014/main" id="{BD21305C-D290-41CE-8BC3-99457C64FB12}"/>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5" name="Freeform 57">
              <a:extLst>
                <a:ext uri="{FF2B5EF4-FFF2-40B4-BE49-F238E27FC236}">
                  <a16:creationId xmlns:a16="http://schemas.microsoft.com/office/drawing/2014/main" id="{C54B15DF-E6D7-4531-BBF7-8FF9AA9A4B2A}"/>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6" name="Freeform 58">
              <a:extLst>
                <a:ext uri="{FF2B5EF4-FFF2-40B4-BE49-F238E27FC236}">
                  <a16:creationId xmlns:a16="http://schemas.microsoft.com/office/drawing/2014/main" id="{4D304613-492C-427C-A02E-E05ACE6B32EE}"/>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7" name="Freeform 59">
              <a:extLst>
                <a:ext uri="{FF2B5EF4-FFF2-40B4-BE49-F238E27FC236}">
                  <a16:creationId xmlns:a16="http://schemas.microsoft.com/office/drawing/2014/main" id="{52AED092-BCE9-47D3-8D39-F2C4684C6122}"/>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8" name="Freeform 60">
              <a:extLst>
                <a:ext uri="{FF2B5EF4-FFF2-40B4-BE49-F238E27FC236}">
                  <a16:creationId xmlns:a16="http://schemas.microsoft.com/office/drawing/2014/main" id="{E9BCC919-A30E-4FA5-91D6-D4CA02EF0948}"/>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9" name="Freeform 61">
              <a:extLst>
                <a:ext uri="{FF2B5EF4-FFF2-40B4-BE49-F238E27FC236}">
                  <a16:creationId xmlns:a16="http://schemas.microsoft.com/office/drawing/2014/main" id="{6CFE3E2A-8488-4AFD-ABAE-938C82F3797D}"/>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0" name="Freeform 62">
              <a:extLst>
                <a:ext uri="{FF2B5EF4-FFF2-40B4-BE49-F238E27FC236}">
                  <a16:creationId xmlns:a16="http://schemas.microsoft.com/office/drawing/2014/main" id="{AE6E86CC-9825-414A-B885-AD3D5F84D60F}"/>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grpSp>
      <p:sp>
        <p:nvSpPr>
          <p:cNvPr id="70" name="Freeform: Shape 69">
            <a:extLst>
              <a:ext uri="{FF2B5EF4-FFF2-40B4-BE49-F238E27FC236}">
                <a16:creationId xmlns:a16="http://schemas.microsoft.com/office/drawing/2014/main" id="{BABC578D-5081-452E-A28F-C835C1DA64A1}"/>
              </a:ext>
            </a:extLst>
          </p:cNvPr>
          <p:cNvSpPr/>
          <p:nvPr userDrawn="1"/>
        </p:nvSpPr>
        <p:spPr>
          <a:xfrm>
            <a:off x="6499358" y="-1"/>
            <a:ext cx="5704638" cy="6879660"/>
          </a:xfrm>
          <a:custGeom>
            <a:avLst/>
            <a:gdLst>
              <a:gd name="connsiteX0" fmla="*/ 1684339 w 5704638"/>
              <a:gd name="connsiteY0" fmla="*/ 0 h 6879660"/>
              <a:gd name="connsiteX1" fmla="*/ 5704638 w 5704638"/>
              <a:gd name="connsiteY1" fmla="*/ 0 h 6879660"/>
              <a:gd name="connsiteX2" fmla="*/ 5704638 w 5704638"/>
              <a:gd name="connsiteY2" fmla="*/ 6879660 h 6879660"/>
              <a:gd name="connsiteX3" fmla="*/ 1684339 w 5704638"/>
              <a:gd name="connsiteY3" fmla="*/ 6879660 h 6879660"/>
              <a:gd name="connsiteX4" fmla="*/ 0 w 5704638"/>
              <a:gd name="connsiteY4" fmla="*/ 6437231 h 68796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04638" h="6879660">
                <a:moveTo>
                  <a:pt x="1684339" y="0"/>
                </a:moveTo>
                <a:lnTo>
                  <a:pt x="5704638" y="0"/>
                </a:lnTo>
                <a:lnTo>
                  <a:pt x="5704638" y="6879660"/>
                </a:lnTo>
                <a:lnTo>
                  <a:pt x="1684339" y="6879660"/>
                </a:lnTo>
                <a:lnTo>
                  <a:pt x="0" y="6437231"/>
                </a:lnTo>
                <a:close/>
              </a:path>
            </a:pathLst>
          </a:custGeom>
          <a:blipFill>
            <a:blip r:embed="rId2" cstate="screen">
              <a:extLst>
                <a:ext uri="{28A0092B-C50C-407E-A947-70E740481C1C}">
                  <a14:useLocalDpi xmlns:a14="http://schemas.microsoft.com/office/drawing/2010/main"/>
                </a:ext>
              </a:extLst>
            </a:blip>
            <a:srcRect/>
            <a:stretch>
              <a:fillRect l="-53571" t="-17583" r="-76930" b="-30282"/>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72" name="Text Placeholder 140">
            <a:extLst>
              <a:ext uri="{FF2B5EF4-FFF2-40B4-BE49-F238E27FC236}">
                <a16:creationId xmlns:a16="http://schemas.microsoft.com/office/drawing/2014/main" id="{77A3F8CD-5F2E-491B-926F-DCC7B4CAEC7F}"/>
              </a:ext>
            </a:extLst>
          </p:cNvPr>
          <p:cNvSpPr>
            <a:spLocks noGrp="1"/>
          </p:cNvSpPr>
          <p:nvPr>
            <p:ph type="body" sz="quarter" idx="17" hasCustomPrompt="1"/>
          </p:nvPr>
        </p:nvSpPr>
        <p:spPr>
          <a:xfrm>
            <a:off x="500062" y="5394937"/>
            <a:ext cx="4772203" cy="707231"/>
          </a:xfrm>
        </p:spPr>
        <p:txBody>
          <a:bodyPr>
            <a:normAutofit/>
          </a:bodyPr>
          <a:lstStyle>
            <a:lvl1pPr>
              <a:spcBef>
                <a:spcPts val="0"/>
              </a:spcBef>
              <a:spcAft>
                <a:spcPts val="600"/>
              </a:spcAft>
              <a:defRPr sz="1600" b="1">
                <a:solidFill>
                  <a:schemeClr val="tx2"/>
                </a:solidFill>
              </a:defRPr>
            </a:lvl1pPr>
            <a:lvl2pPr marL="0" indent="0">
              <a:spcBef>
                <a:spcPts val="0"/>
              </a:spcBef>
              <a:buNone/>
              <a:defRPr sz="1600">
                <a:solidFill>
                  <a:schemeClr val="tx2"/>
                </a:solidFill>
              </a:defRPr>
            </a:lvl2pPr>
            <a:lvl3pPr marL="0" indent="0">
              <a:spcBef>
                <a:spcPts val="0"/>
              </a:spcBef>
              <a:buNone/>
              <a:defRPr sz="1600" b="0">
                <a:solidFill>
                  <a:schemeClr val="tx2"/>
                </a:solidFill>
              </a:defRPr>
            </a:lvl3pPr>
            <a:lvl4pPr>
              <a:spcBef>
                <a:spcPts val="0"/>
              </a:spcBef>
              <a:defRPr sz="1600" b="0">
                <a:solidFill>
                  <a:schemeClr val="tx2"/>
                </a:solidFill>
              </a:defRPr>
            </a:lvl4pPr>
            <a:lvl5pPr>
              <a:spcBef>
                <a:spcPts val="0"/>
              </a:spcBef>
              <a:defRPr sz="1600" b="0">
                <a:solidFill>
                  <a:schemeClr val="tx2"/>
                </a:solidFill>
              </a:defRPr>
            </a:lvl5pPr>
            <a:lvl6pPr>
              <a:spcBef>
                <a:spcPts val="0"/>
              </a:spcBef>
              <a:defRPr sz="1600" b="0">
                <a:solidFill>
                  <a:schemeClr val="tx2"/>
                </a:solidFill>
              </a:defRPr>
            </a:lvl6pPr>
            <a:lvl7pPr>
              <a:spcBef>
                <a:spcPts val="0"/>
              </a:spcBef>
              <a:defRPr sz="1600" b="0">
                <a:solidFill>
                  <a:schemeClr val="tx2"/>
                </a:solidFill>
              </a:defRPr>
            </a:lvl7pPr>
            <a:lvl8pPr>
              <a:spcBef>
                <a:spcPts val="0"/>
              </a:spcBef>
              <a:defRPr sz="1600">
                <a:solidFill>
                  <a:schemeClr val="tx2"/>
                </a:solidFill>
              </a:defRPr>
            </a:lvl8pPr>
            <a:lvl9pPr>
              <a:spcBef>
                <a:spcPts val="0"/>
              </a:spcBef>
              <a:defRPr sz="1600">
                <a:solidFill>
                  <a:schemeClr val="tx2"/>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66" name="Text Placeholder 135">
            <a:extLst>
              <a:ext uri="{FF2B5EF4-FFF2-40B4-BE49-F238E27FC236}">
                <a16:creationId xmlns:a16="http://schemas.microsoft.com/office/drawing/2014/main" id="{A495759F-BC16-45E8-9CE1-BF7AC6B52D0D}"/>
              </a:ext>
            </a:extLst>
          </p:cNvPr>
          <p:cNvSpPr>
            <a:spLocks noGrp="1"/>
          </p:cNvSpPr>
          <p:nvPr>
            <p:ph type="body" sz="quarter" idx="16" hasCustomPrompt="1"/>
          </p:nvPr>
        </p:nvSpPr>
        <p:spPr>
          <a:xfrm>
            <a:off x="607255" y="5338960"/>
            <a:ext cx="288000" cy="10800"/>
          </a:xfrm>
          <a:solidFill>
            <a:schemeClr val="tx2"/>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Tree>
    <p:extLst>
      <p:ext uri="{BB962C8B-B14F-4D97-AF65-F5344CB8AC3E}">
        <p14:creationId xmlns:p14="http://schemas.microsoft.com/office/powerpoint/2010/main" val="484752251"/>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preserve="1" userDrawn="1">
  <p:cSld name="Section Header C-Movement">
    <p:spTree>
      <p:nvGrpSpPr>
        <p:cNvPr id="1" name=""/>
        <p:cNvGrpSpPr/>
        <p:nvPr/>
      </p:nvGrpSpPr>
      <p:grpSpPr>
        <a:xfrm>
          <a:off x="0" y="0"/>
          <a:ext cx="0" cy="0"/>
          <a:chOff x="0" y="0"/>
          <a:chExt cx="0" cy="0"/>
        </a:xfrm>
      </p:grpSpPr>
      <p:sp>
        <p:nvSpPr>
          <p:cNvPr id="71" name="Rectangle 70">
            <a:extLst>
              <a:ext uri="{FF2B5EF4-FFF2-40B4-BE49-F238E27FC236}">
                <a16:creationId xmlns:a16="http://schemas.microsoft.com/office/drawing/2014/main" id="{890DF213-662F-4F0F-AF3A-12E90D6AB403}"/>
              </a:ext>
            </a:extLst>
          </p:cNvPr>
          <p:cNvSpPr/>
          <p:nvPr userDrawn="1"/>
        </p:nvSpPr>
        <p:spPr>
          <a:xfrm>
            <a:off x="-1" y="-1"/>
            <a:ext cx="12204001" cy="685800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5999291"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600"/>
              </a:spcAft>
              <a:buNone/>
              <a:defRPr sz="3800" b="1">
                <a:solidFill>
                  <a:schemeClr val="tx2"/>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title</a:t>
            </a:r>
          </a:p>
          <a:p>
            <a:pPr lvl="1"/>
            <a:r>
              <a:rPr lang="en-AU" noProof="0" dirty="0"/>
              <a:t>Two</a:t>
            </a:r>
          </a:p>
          <a:p>
            <a:pPr lvl="2"/>
            <a:r>
              <a:rPr lang="en-AU" noProof="0" dirty="0"/>
              <a:t>Three</a:t>
            </a:r>
          </a:p>
          <a:p>
            <a:pPr lvl="8"/>
            <a:r>
              <a:rPr lang="en-AU" noProof="0" dirty="0"/>
              <a:t>four</a:t>
            </a:r>
          </a:p>
        </p:txBody>
      </p:sp>
      <p:grpSp>
        <p:nvGrpSpPr>
          <p:cNvPr id="131" name="Group 4">
            <a:extLst>
              <a:ext uri="{FF2B5EF4-FFF2-40B4-BE49-F238E27FC236}">
                <a16:creationId xmlns:a16="http://schemas.microsoft.com/office/drawing/2014/main" id="{952F8D34-531B-4437-B768-1A058C4F580B}"/>
              </a:ext>
            </a:extLst>
          </p:cNvPr>
          <p:cNvGrpSpPr>
            <a:grpSpLocks noChangeAspect="1"/>
          </p:cNvGrpSpPr>
          <p:nvPr userDrawn="1"/>
        </p:nvGrpSpPr>
        <p:grpSpPr bwMode="auto">
          <a:xfrm>
            <a:off x="607255" y="616633"/>
            <a:ext cx="1256780" cy="1260000"/>
            <a:chOff x="2864" y="1181"/>
            <a:chExt cx="1952" cy="1957"/>
          </a:xfrm>
        </p:grpSpPr>
        <p:sp>
          <p:nvSpPr>
            <p:cNvPr id="132" name="AutoShape 3">
              <a:extLst>
                <a:ext uri="{FF2B5EF4-FFF2-40B4-BE49-F238E27FC236}">
                  <a16:creationId xmlns:a16="http://schemas.microsoft.com/office/drawing/2014/main" id="{BBEC651D-9DEC-4A01-B480-D5E4B2FC2902}"/>
                </a:ext>
              </a:extLst>
            </p:cNvPr>
            <p:cNvSpPr>
              <a:spLocks noChangeAspect="1" noChangeArrowheads="1" noTextEdit="1"/>
            </p:cNvSpPr>
            <p:nvPr userDrawn="1"/>
          </p:nvSpPr>
          <p:spPr bwMode="auto">
            <a:xfrm>
              <a:off x="2864" y="1182"/>
              <a:ext cx="1952" cy="19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3" name="Rectangle 5">
              <a:extLst>
                <a:ext uri="{FF2B5EF4-FFF2-40B4-BE49-F238E27FC236}">
                  <a16:creationId xmlns:a16="http://schemas.microsoft.com/office/drawing/2014/main" id="{8AC4D9D0-269C-4ACF-BF70-19CF3F874F7A}"/>
                </a:ext>
              </a:extLst>
            </p:cNvPr>
            <p:cNvSpPr>
              <a:spLocks noChangeArrowheads="1"/>
            </p:cNvSpPr>
            <p:nvPr userDrawn="1"/>
          </p:nvSpPr>
          <p:spPr bwMode="auto">
            <a:xfrm>
              <a:off x="2865" y="1181"/>
              <a:ext cx="1950" cy="1957"/>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4" name="Freeform 6">
              <a:extLst>
                <a:ext uri="{FF2B5EF4-FFF2-40B4-BE49-F238E27FC236}">
                  <a16:creationId xmlns:a16="http://schemas.microsoft.com/office/drawing/2014/main" id="{78D091DD-3D29-4E85-A4F2-B1EF7381554E}"/>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5" name="Freeform 7">
              <a:extLst>
                <a:ext uri="{FF2B5EF4-FFF2-40B4-BE49-F238E27FC236}">
                  <a16:creationId xmlns:a16="http://schemas.microsoft.com/office/drawing/2014/main" id="{41F39217-4860-4557-92E4-3744C451F05F}"/>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6" name="Freeform 8">
              <a:extLst>
                <a:ext uri="{FF2B5EF4-FFF2-40B4-BE49-F238E27FC236}">
                  <a16:creationId xmlns:a16="http://schemas.microsoft.com/office/drawing/2014/main" id="{E8E8E316-21E4-4CC2-ADF5-C4F81235C3DA}"/>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7" name="Freeform 9">
              <a:extLst>
                <a:ext uri="{FF2B5EF4-FFF2-40B4-BE49-F238E27FC236}">
                  <a16:creationId xmlns:a16="http://schemas.microsoft.com/office/drawing/2014/main" id="{1D3C1F05-2CE2-4C38-A4B0-481C61982A15}"/>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8" name="Freeform 10">
              <a:extLst>
                <a:ext uri="{FF2B5EF4-FFF2-40B4-BE49-F238E27FC236}">
                  <a16:creationId xmlns:a16="http://schemas.microsoft.com/office/drawing/2014/main" id="{B93800B0-DBA3-4D0A-9F1B-C254419B3566}"/>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9" name="Freeform 11">
              <a:extLst>
                <a:ext uri="{FF2B5EF4-FFF2-40B4-BE49-F238E27FC236}">
                  <a16:creationId xmlns:a16="http://schemas.microsoft.com/office/drawing/2014/main" id="{DA73D27E-D033-4C84-A492-8DAC896B6EE3}"/>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1" name="Freeform 12">
              <a:extLst>
                <a:ext uri="{FF2B5EF4-FFF2-40B4-BE49-F238E27FC236}">
                  <a16:creationId xmlns:a16="http://schemas.microsoft.com/office/drawing/2014/main" id="{74F6F1BE-8465-4B37-9FA1-D0E1A2E48B14}"/>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2" name="Freeform 13">
              <a:extLst>
                <a:ext uri="{FF2B5EF4-FFF2-40B4-BE49-F238E27FC236}">
                  <a16:creationId xmlns:a16="http://schemas.microsoft.com/office/drawing/2014/main" id="{9EE5749B-5072-41F9-A57E-284E0A604655}"/>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3" name="Freeform 14">
              <a:extLst>
                <a:ext uri="{FF2B5EF4-FFF2-40B4-BE49-F238E27FC236}">
                  <a16:creationId xmlns:a16="http://schemas.microsoft.com/office/drawing/2014/main" id="{2DBB559A-8AB1-47CF-9594-70FFFF07DF4E}"/>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4" name="Freeform 15">
              <a:extLst>
                <a:ext uri="{FF2B5EF4-FFF2-40B4-BE49-F238E27FC236}">
                  <a16:creationId xmlns:a16="http://schemas.microsoft.com/office/drawing/2014/main" id="{EF6A068B-18BA-48B7-AC57-2231ED0F0A3C}"/>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5" name="Freeform 16">
              <a:extLst>
                <a:ext uri="{FF2B5EF4-FFF2-40B4-BE49-F238E27FC236}">
                  <a16:creationId xmlns:a16="http://schemas.microsoft.com/office/drawing/2014/main" id="{AF34F4D6-E742-4530-A1D5-8CBF297CFE8B}"/>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6" name="Freeform 17">
              <a:extLst>
                <a:ext uri="{FF2B5EF4-FFF2-40B4-BE49-F238E27FC236}">
                  <a16:creationId xmlns:a16="http://schemas.microsoft.com/office/drawing/2014/main" id="{FAD1CA84-23AF-476C-9991-F757AE0651DE}"/>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7" name="Freeform 18">
              <a:extLst>
                <a:ext uri="{FF2B5EF4-FFF2-40B4-BE49-F238E27FC236}">
                  <a16:creationId xmlns:a16="http://schemas.microsoft.com/office/drawing/2014/main" id="{ACAEC108-E142-43B0-8B21-F856F93881FE}"/>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8" name="Freeform 19">
              <a:extLst>
                <a:ext uri="{FF2B5EF4-FFF2-40B4-BE49-F238E27FC236}">
                  <a16:creationId xmlns:a16="http://schemas.microsoft.com/office/drawing/2014/main" id="{C85C54C2-C1F3-4F46-AA95-330CA1FBCCC4}"/>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9" name="Freeform 20">
              <a:extLst>
                <a:ext uri="{FF2B5EF4-FFF2-40B4-BE49-F238E27FC236}">
                  <a16:creationId xmlns:a16="http://schemas.microsoft.com/office/drawing/2014/main" id="{DE512848-C980-40EA-8C56-CE3DC8433DB6}"/>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0" name="Rectangle 21">
              <a:extLst>
                <a:ext uri="{FF2B5EF4-FFF2-40B4-BE49-F238E27FC236}">
                  <a16:creationId xmlns:a16="http://schemas.microsoft.com/office/drawing/2014/main" id="{41E59601-BD60-43C2-A624-31E8A46608AB}"/>
                </a:ext>
              </a:extLst>
            </p:cNvPr>
            <p:cNvSpPr>
              <a:spLocks noChangeArrowheads="1"/>
            </p:cNvSpPr>
            <p:nvPr userDrawn="1"/>
          </p:nvSpPr>
          <p:spPr bwMode="auto">
            <a:xfrm>
              <a:off x="3108" y="2653"/>
              <a:ext cx="1477" cy="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1" name="Freeform 22">
              <a:extLst>
                <a:ext uri="{FF2B5EF4-FFF2-40B4-BE49-F238E27FC236}">
                  <a16:creationId xmlns:a16="http://schemas.microsoft.com/office/drawing/2014/main" id="{2FC897BB-D4BC-4B93-BD1F-3FCB8A51B70E}"/>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2" name="Freeform 23">
              <a:extLst>
                <a:ext uri="{FF2B5EF4-FFF2-40B4-BE49-F238E27FC236}">
                  <a16:creationId xmlns:a16="http://schemas.microsoft.com/office/drawing/2014/main" id="{37CB6FDA-B6C4-4A87-9AEB-E2CC76869608}"/>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3" name="Freeform 24">
              <a:extLst>
                <a:ext uri="{FF2B5EF4-FFF2-40B4-BE49-F238E27FC236}">
                  <a16:creationId xmlns:a16="http://schemas.microsoft.com/office/drawing/2014/main" id="{9EB636E2-EA73-47E1-B9D1-41B5E1183AD7}"/>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4" name="Freeform 25">
              <a:extLst>
                <a:ext uri="{FF2B5EF4-FFF2-40B4-BE49-F238E27FC236}">
                  <a16:creationId xmlns:a16="http://schemas.microsoft.com/office/drawing/2014/main" id="{A1D24BE6-E7F9-419E-9038-34878217484C}"/>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5" name="Freeform 26">
              <a:extLst>
                <a:ext uri="{FF2B5EF4-FFF2-40B4-BE49-F238E27FC236}">
                  <a16:creationId xmlns:a16="http://schemas.microsoft.com/office/drawing/2014/main" id="{03218CF4-4C2B-499B-A778-31F5E5F57B84}"/>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6" name="Freeform 27">
              <a:extLst>
                <a:ext uri="{FF2B5EF4-FFF2-40B4-BE49-F238E27FC236}">
                  <a16:creationId xmlns:a16="http://schemas.microsoft.com/office/drawing/2014/main" id="{173799A0-ECB5-493E-9E49-2EA45E424862}"/>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7" name="Freeform 28">
              <a:extLst>
                <a:ext uri="{FF2B5EF4-FFF2-40B4-BE49-F238E27FC236}">
                  <a16:creationId xmlns:a16="http://schemas.microsoft.com/office/drawing/2014/main" id="{33E96A3F-7E78-4890-94D5-D7E3CB3B23F5}"/>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8" name="Freeform 29">
              <a:extLst>
                <a:ext uri="{FF2B5EF4-FFF2-40B4-BE49-F238E27FC236}">
                  <a16:creationId xmlns:a16="http://schemas.microsoft.com/office/drawing/2014/main" id="{531E9948-2329-4042-8C88-955E4DCDD740}"/>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9" name="Freeform 30">
              <a:extLst>
                <a:ext uri="{FF2B5EF4-FFF2-40B4-BE49-F238E27FC236}">
                  <a16:creationId xmlns:a16="http://schemas.microsoft.com/office/drawing/2014/main" id="{54F08FC5-B24A-449D-BFE5-234C81F9D5C8}"/>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0" name="Freeform 31">
              <a:extLst>
                <a:ext uri="{FF2B5EF4-FFF2-40B4-BE49-F238E27FC236}">
                  <a16:creationId xmlns:a16="http://schemas.microsoft.com/office/drawing/2014/main" id="{FE60F094-8651-44F7-800A-5C5878936E8F}"/>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1" name="Freeform 32">
              <a:extLst>
                <a:ext uri="{FF2B5EF4-FFF2-40B4-BE49-F238E27FC236}">
                  <a16:creationId xmlns:a16="http://schemas.microsoft.com/office/drawing/2014/main" id="{97B6F0CB-D65A-4FE1-82D0-C900FE691B92}"/>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2" name="Freeform 34">
              <a:extLst>
                <a:ext uri="{FF2B5EF4-FFF2-40B4-BE49-F238E27FC236}">
                  <a16:creationId xmlns:a16="http://schemas.microsoft.com/office/drawing/2014/main" id="{C5EA344F-8008-488F-91D7-61F621AFAF2B}"/>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3" name="Freeform 35">
              <a:extLst>
                <a:ext uri="{FF2B5EF4-FFF2-40B4-BE49-F238E27FC236}">
                  <a16:creationId xmlns:a16="http://schemas.microsoft.com/office/drawing/2014/main" id="{E3D1E55F-4B1E-4DF3-A491-0D8570B2984A}"/>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4" name="Freeform 36">
              <a:extLst>
                <a:ext uri="{FF2B5EF4-FFF2-40B4-BE49-F238E27FC236}">
                  <a16:creationId xmlns:a16="http://schemas.microsoft.com/office/drawing/2014/main" id="{E873DE5C-24B0-4BF4-8297-4BA1E4AAFFB1}"/>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5" name="Freeform 37">
              <a:extLst>
                <a:ext uri="{FF2B5EF4-FFF2-40B4-BE49-F238E27FC236}">
                  <a16:creationId xmlns:a16="http://schemas.microsoft.com/office/drawing/2014/main" id="{0CB938A8-5CF0-4C5E-984C-0CAEB0C3E27D}"/>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6" name="Freeform 38">
              <a:extLst>
                <a:ext uri="{FF2B5EF4-FFF2-40B4-BE49-F238E27FC236}">
                  <a16:creationId xmlns:a16="http://schemas.microsoft.com/office/drawing/2014/main" id="{78EBBE71-A1CC-4107-AFCC-83E067E57648}"/>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7" name="Freeform 39">
              <a:extLst>
                <a:ext uri="{FF2B5EF4-FFF2-40B4-BE49-F238E27FC236}">
                  <a16:creationId xmlns:a16="http://schemas.microsoft.com/office/drawing/2014/main" id="{188683EF-DA3F-456E-A35D-B703C1D05321}"/>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8" name="Freeform 40">
              <a:extLst>
                <a:ext uri="{FF2B5EF4-FFF2-40B4-BE49-F238E27FC236}">
                  <a16:creationId xmlns:a16="http://schemas.microsoft.com/office/drawing/2014/main" id="{67455D6C-9F5E-48F6-9D90-B3BF88850F42}"/>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9" name="Freeform 41">
              <a:extLst>
                <a:ext uri="{FF2B5EF4-FFF2-40B4-BE49-F238E27FC236}">
                  <a16:creationId xmlns:a16="http://schemas.microsoft.com/office/drawing/2014/main" id="{2049801F-BD8D-4E9D-AAEA-FAFAAC41C841}"/>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0" name="Freeform 42">
              <a:extLst>
                <a:ext uri="{FF2B5EF4-FFF2-40B4-BE49-F238E27FC236}">
                  <a16:creationId xmlns:a16="http://schemas.microsoft.com/office/drawing/2014/main" id="{05096163-0CFF-4224-8C90-BA89F552F8CA}"/>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1" name="Freeform 43">
              <a:extLst>
                <a:ext uri="{FF2B5EF4-FFF2-40B4-BE49-F238E27FC236}">
                  <a16:creationId xmlns:a16="http://schemas.microsoft.com/office/drawing/2014/main" id="{F9AE60ED-4BD6-40E5-A3C9-CDC44B29DFA4}"/>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2" name="Freeform 44">
              <a:extLst>
                <a:ext uri="{FF2B5EF4-FFF2-40B4-BE49-F238E27FC236}">
                  <a16:creationId xmlns:a16="http://schemas.microsoft.com/office/drawing/2014/main" id="{DA4117E0-3B90-46EB-B97A-0867BD9DA1EE}"/>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3" name="Freeform 45">
              <a:extLst>
                <a:ext uri="{FF2B5EF4-FFF2-40B4-BE49-F238E27FC236}">
                  <a16:creationId xmlns:a16="http://schemas.microsoft.com/office/drawing/2014/main" id="{761EEC17-AA04-4CC5-B696-C93A624A73AE}"/>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4" name="Freeform 46">
              <a:extLst>
                <a:ext uri="{FF2B5EF4-FFF2-40B4-BE49-F238E27FC236}">
                  <a16:creationId xmlns:a16="http://schemas.microsoft.com/office/drawing/2014/main" id="{19E01E8B-2F3E-4806-9747-A9FD6D7CAB0C}"/>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5" name="Freeform 47">
              <a:extLst>
                <a:ext uri="{FF2B5EF4-FFF2-40B4-BE49-F238E27FC236}">
                  <a16:creationId xmlns:a16="http://schemas.microsoft.com/office/drawing/2014/main" id="{31CE3624-CAB2-42C8-A51A-24F5AB0888CC}"/>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6" name="Freeform 48">
              <a:extLst>
                <a:ext uri="{FF2B5EF4-FFF2-40B4-BE49-F238E27FC236}">
                  <a16:creationId xmlns:a16="http://schemas.microsoft.com/office/drawing/2014/main" id="{6046A1D0-D1B4-4EA9-B279-0BB0EB50C4FE}"/>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7" name="Freeform 49">
              <a:extLst>
                <a:ext uri="{FF2B5EF4-FFF2-40B4-BE49-F238E27FC236}">
                  <a16:creationId xmlns:a16="http://schemas.microsoft.com/office/drawing/2014/main" id="{D4B7AB6C-F51F-4D3C-B7AD-C1C1D664E317}"/>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8" name="Freeform 50">
              <a:extLst>
                <a:ext uri="{FF2B5EF4-FFF2-40B4-BE49-F238E27FC236}">
                  <a16:creationId xmlns:a16="http://schemas.microsoft.com/office/drawing/2014/main" id="{8E10AC4C-338C-4C57-B1AE-E90AD682072D}"/>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9" name="Freeform 51">
              <a:extLst>
                <a:ext uri="{FF2B5EF4-FFF2-40B4-BE49-F238E27FC236}">
                  <a16:creationId xmlns:a16="http://schemas.microsoft.com/office/drawing/2014/main" id="{34BF4F08-8DEC-4C2B-A2AF-788F7F1E4803}"/>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0" name="Freeform 52">
              <a:extLst>
                <a:ext uri="{FF2B5EF4-FFF2-40B4-BE49-F238E27FC236}">
                  <a16:creationId xmlns:a16="http://schemas.microsoft.com/office/drawing/2014/main" id="{CFAEED60-DD64-46E7-8E79-CE50C14F1A69}"/>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1" name="Freeform 53">
              <a:extLst>
                <a:ext uri="{FF2B5EF4-FFF2-40B4-BE49-F238E27FC236}">
                  <a16:creationId xmlns:a16="http://schemas.microsoft.com/office/drawing/2014/main" id="{71261761-F990-43CC-844E-2C0A2477EF5F}"/>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2" name="Freeform 54">
              <a:extLst>
                <a:ext uri="{FF2B5EF4-FFF2-40B4-BE49-F238E27FC236}">
                  <a16:creationId xmlns:a16="http://schemas.microsoft.com/office/drawing/2014/main" id="{D4D822F0-487A-41CD-89A2-BFEAF94DA3A6}"/>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3" name="Freeform 55">
              <a:extLst>
                <a:ext uri="{FF2B5EF4-FFF2-40B4-BE49-F238E27FC236}">
                  <a16:creationId xmlns:a16="http://schemas.microsoft.com/office/drawing/2014/main" id="{64127AD4-1815-4284-AA88-8E4CBE2BEB06}"/>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4" name="Freeform 56">
              <a:extLst>
                <a:ext uri="{FF2B5EF4-FFF2-40B4-BE49-F238E27FC236}">
                  <a16:creationId xmlns:a16="http://schemas.microsoft.com/office/drawing/2014/main" id="{BD21305C-D290-41CE-8BC3-99457C64FB12}"/>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5" name="Freeform 57">
              <a:extLst>
                <a:ext uri="{FF2B5EF4-FFF2-40B4-BE49-F238E27FC236}">
                  <a16:creationId xmlns:a16="http://schemas.microsoft.com/office/drawing/2014/main" id="{C54B15DF-E6D7-4531-BBF7-8FF9AA9A4B2A}"/>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6" name="Freeform 58">
              <a:extLst>
                <a:ext uri="{FF2B5EF4-FFF2-40B4-BE49-F238E27FC236}">
                  <a16:creationId xmlns:a16="http://schemas.microsoft.com/office/drawing/2014/main" id="{4D304613-492C-427C-A02E-E05ACE6B32EE}"/>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7" name="Freeform 59">
              <a:extLst>
                <a:ext uri="{FF2B5EF4-FFF2-40B4-BE49-F238E27FC236}">
                  <a16:creationId xmlns:a16="http://schemas.microsoft.com/office/drawing/2014/main" id="{52AED092-BCE9-47D3-8D39-F2C4684C6122}"/>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8" name="Freeform 60">
              <a:extLst>
                <a:ext uri="{FF2B5EF4-FFF2-40B4-BE49-F238E27FC236}">
                  <a16:creationId xmlns:a16="http://schemas.microsoft.com/office/drawing/2014/main" id="{E9BCC919-A30E-4FA5-91D6-D4CA02EF0948}"/>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9" name="Freeform 61">
              <a:extLst>
                <a:ext uri="{FF2B5EF4-FFF2-40B4-BE49-F238E27FC236}">
                  <a16:creationId xmlns:a16="http://schemas.microsoft.com/office/drawing/2014/main" id="{6CFE3E2A-8488-4AFD-ABAE-938C82F3797D}"/>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0" name="Freeform 62">
              <a:extLst>
                <a:ext uri="{FF2B5EF4-FFF2-40B4-BE49-F238E27FC236}">
                  <a16:creationId xmlns:a16="http://schemas.microsoft.com/office/drawing/2014/main" id="{AE6E86CC-9825-414A-B885-AD3D5F84D60F}"/>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grpSp>
      <p:sp>
        <p:nvSpPr>
          <p:cNvPr id="70" name="Freeform: Shape 69">
            <a:extLst>
              <a:ext uri="{FF2B5EF4-FFF2-40B4-BE49-F238E27FC236}">
                <a16:creationId xmlns:a16="http://schemas.microsoft.com/office/drawing/2014/main" id="{BABC578D-5081-452E-A28F-C835C1DA64A1}"/>
              </a:ext>
            </a:extLst>
          </p:cNvPr>
          <p:cNvSpPr/>
          <p:nvPr userDrawn="1"/>
        </p:nvSpPr>
        <p:spPr>
          <a:xfrm>
            <a:off x="6499358" y="-1"/>
            <a:ext cx="5704638" cy="6879660"/>
          </a:xfrm>
          <a:custGeom>
            <a:avLst/>
            <a:gdLst>
              <a:gd name="connsiteX0" fmla="*/ 1684339 w 5704638"/>
              <a:gd name="connsiteY0" fmla="*/ 0 h 6879660"/>
              <a:gd name="connsiteX1" fmla="*/ 5704638 w 5704638"/>
              <a:gd name="connsiteY1" fmla="*/ 0 h 6879660"/>
              <a:gd name="connsiteX2" fmla="*/ 5704638 w 5704638"/>
              <a:gd name="connsiteY2" fmla="*/ 6879660 h 6879660"/>
              <a:gd name="connsiteX3" fmla="*/ 1684339 w 5704638"/>
              <a:gd name="connsiteY3" fmla="*/ 6879660 h 6879660"/>
              <a:gd name="connsiteX4" fmla="*/ 0 w 5704638"/>
              <a:gd name="connsiteY4" fmla="*/ 6437231 h 68796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04638" h="6879660">
                <a:moveTo>
                  <a:pt x="1684339" y="0"/>
                </a:moveTo>
                <a:lnTo>
                  <a:pt x="5704638" y="0"/>
                </a:lnTo>
                <a:lnTo>
                  <a:pt x="5704638" y="6879660"/>
                </a:lnTo>
                <a:lnTo>
                  <a:pt x="1684339" y="6879660"/>
                </a:lnTo>
                <a:lnTo>
                  <a:pt x="0" y="6437231"/>
                </a:lnTo>
                <a:close/>
              </a:path>
            </a:pathLst>
          </a:custGeom>
          <a:blipFill>
            <a:blip r:embed="rId2" cstate="screen">
              <a:extLst>
                <a:ext uri="{28A0092B-C50C-407E-A947-70E740481C1C}">
                  <a14:useLocalDpi xmlns:a14="http://schemas.microsoft.com/office/drawing/2010/main"/>
                </a:ext>
              </a:extLst>
            </a:blip>
            <a:srcRect/>
            <a:stretch>
              <a:fillRect l="-39968" t="-3581" r="-35868" b="-8815"/>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73" name="Text Placeholder 140">
            <a:extLst>
              <a:ext uri="{FF2B5EF4-FFF2-40B4-BE49-F238E27FC236}">
                <a16:creationId xmlns:a16="http://schemas.microsoft.com/office/drawing/2014/main" id="{06AF1983-185F-47DE-98ED-8E65C1C77DFD}"/>
              </a:ext>
            </a:extLst>
          </p:cNvPr>
          <p:cNvSpPr>
            <a:spLocks noGrp="1"/>
          </p:cNvSpPr>
          <p:nvPr>
            <p:ph type="body" sz="quarter" idx="17" hasCustomPrompt="1"/>
          </p:nvPr>
        </p:nvSpPr>
        <p:spPr>
          <a:xfrm>
            <a:off x="500062" y="5394937"/>
            <a:ext cx="4772203" cy="707231"/>
          </a:xfrm>
        </p:spPr>
        <p:txBody>
          <a:bodyPr>
            <a:normAutofit/>
          </a:bodyPr>
          <a:lstStyle>
            <a:lvl1pPr>
              <a:spcBef>
                <a:spcPts val="0"/>
              </a:spcBef>
              <a:spcAft>
                <a:spcPts val="600"/>
              </a:spcAft>
              <a:defRPr sz="1600" b="1">
                <a:solidFill>
                  <a:schemeClr val="tx2"/>
                </a:solidFill>
              </a:defRPr>
            </a:lvl1pPr>
            <a:lvl2pPr marL="0" indent="0">
              <a:spcBef>
                <a:spcPts val="0"/>
              </a:spcBef>
              <a:buNone/>
              <a:defRPr sz="1600">
                <a:solidFill>
                  <a:schemeClr val="tx2"/>
                </a:solidFill>
              </a:defRPr>
            </a:lvl2pPr>
            <a:lvl3pPr marL="0" indent="0">
              <a:spcBef>
                <a:spcPts val="0"/>
              </a:spcBef>
              <a:buNone/>
              <a:defRPr sz="1600" b="0">
                <a:solidFill>
                  <a:schemeClr val="tx2"/>
                </a:solidFill>
              </a:defRPr>
            </a:lvl3pPr>
            <a:lvl4pPr>
              <a:spcBef>
                <a:spcPts val="0"/>
              </a:spcBef>
              <a:defRPr sz="1600" b="0">
                <a:solidFill>
                  <a:schemeClr val="tx2"/>
                </a:solidFill>
              </a:defRPr>
            </a:lvl4pPr>
            <a:lvl5pPr>
              <a:spcBef>
                <a:spcPts val="0"/>
              </a:spcBef>
              <a:defRPr sz="1600" b="0">
                <a:solidFill>
                  <a:schemeClr val="tx2"/>
                </a:solidFill>
              </a:defRPr>
            </a:lvl5pPr>
            <a:lvl6pPr>
              <a:spcBef>
                <a:spcPts val="0"/>
              </a:spcBef>
              <a:defRPr sz="1600" b="0">
                <a:solidFill>
                  <a:schemeClr val="tx2"/>
                </a:solidFill>
              </a:defRPr>
            </a:lvl6pPr>
            <a:lvl7pPr>
              <a:spcBef>
                <a:spcPts val="0"/>
              </a:spcBef>
              <a:defRPr sz="1600" b="0">
                <a:solidFill>
                  <a:schemeClr val="tx2"/>
                </a:solidFill>
              </a:defRPr>
            </a:lvl7pPr>
            <a:lvl8pPr>
              <a:spcBef>
                <a:spcPts val="0"/>
              </a:spcBef>
              <a:defRPr sz="1600">
                <a:solidFill>
                  <a:schemeClr val="tx2"/>
                </a:solidFill>
              </a:defRPr>
            </a:lvl8pPr>
            <a:lvl9pPr>
              <a:spcBef>
                <a:spcPts val="0"/>
              </a:spcBef>
              <a:defRPr sz="1600">
                <a:solidFill>
                  <a:schemeClr val="tx2"/>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66" name="Text Placeholder 135">
            <a:extLst>
              <a:ext uri="{FF2B5EF4-FFF2-40B4-BE49-F238E27FC236}">
                <a16:creationId xmlns:a16="http://schemas.microsoft.com/office/drawing/2014/main" id="{8D9D2841-CD85-42CB-9788-F269FA32FEC4}"/>
              </a:ext>
            </a:extLst>
          </p:cNvPr>
          <p:cNvSpPr>
            <a:spLocks noGrp="1"/>
          </p:cNvSpPr>
          <p:nvPr>
            <p:ph type="body" sz="quarter" idx="16" hasCustomPrompt="1"/>
          </p:nvPr>
        </p:nvSpPr>
        <p:spPr>
          <a:xfrm>
            <a:off x="607255" y="5338960"/>
            <a:ext cx="288000" cy="10800"/>
          </a:xfrm>
          <a:solidFill>
            <a:schemeClr val="tx2"/>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Tree>
    <p:extLst>
      <p:ext uri="{BB962C8B-B14F-4D97-AF65-F5344CB8AC3E}">
        <p14:creationId xmlns:p14="http://schemas.microsoft.com/office/powerpoint/2010/main" val="3612140588"/>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9B1F917-01CE-4331-AB1E-74B962EECC12}"/>
              </a:ext>
            </a:extLst>
          </p:cNvPr>
          <p:cNvSpPr>
            <a:spLocks noGrp="1"/>
          </p:cNvSpPr>
          <p:nvPr>
            <p:ph type="title" hasCustomPrompt="1"/>
          </p:nvPr>
        </p:nvSpPr>
        <p:spPr>
          <a:xfrm>
            <a:off x="1428765" y="395066"/>
            <a:ext cx="10296000" cy="887360"/>
          </a:xfrm>
        </p:spPr>
        <p:txBody>
          <a:bodyPr/>
          <a:lstStyle>
            <a:lvl1pPr>
              <a:defRPr/>
            </a:lvl1pPr>
          </a:lstStyle>
          <a:p>
            <a:r>
              <a:rPr lang="en-AU" noProof="0" dirty="0"/>
              <a:t>Title and content</a:t>
            </a:r>
          </a:p>
        </p:txBody>
      </p:sp>
      <p:sp>
        <p:nvSpPr>
          <p:cNvPr id="3" name="Content Placeholder 2">
            <a:extLst>
              <a:ext uri="{FF2B5EF4-FFF2-40B4-BE49-F238E27FC236}">
                <a16:creationId xmlns:a16="http://schemas.microsoft.com/office/drawing/2014/main" id="{37A7AD5C-27FE-4927-A5C6-D642B489CA22}"/>
              </a:ext>
            </a:extLst>
          </p:cNvPr>
          <p:cNvSpPr>
            <a:spLocks noGrp="1"/>
          </p:cNvSpPr>
          <p:nvPr>
            <p:ph idx="1" hasCustomPrompt="1"/>
          </p:nvPr>
        </p:nvSpPr>
        <p:spPr>
          <a:xfrm>
            <a:off x="316358" y="1532415"/>
            <a:ext cx="11408407" cy="4376944"/>
          </a:xfrm>
        </p:spPr>
        <p:txBody>
          <a:bodyPr/>
          <a:lstStyle>
            <a:lvl1pPr marL="0" marR="0" indent="0" algn="l" defTabSz="914400" rtl="0" eaLnBrk="1" fontAlgn="auto" latinLnBrk="0" hangingPunct="1">
              <a:lnSpc>
                <a:spcPct val="100000"/>
              </a:lnSpc>
              <a:spcBef>
                <a:spcPts val="1000"/>
              </a:spcBef>
              <a:spcAft>
                <a:spcPts val="0"/>
              </a:spcAft>
              <a:buClrTx/>
              <a:buSzTx/>
              <a:buFont typeface="Arial" panose="020B0604020202020204" pitchFamily="34" charset="0"/>
              <a:buNone/>
              <a:tabLst/>
              <a:defRPr/>
            </a:lvl1pPr>
          </a:lstStyle>
          <a:p>
            <a:pPr marL="0" marR="0" lvl="0" indent="0" algn="l" defTabSz="914400" rtl="0" eaLnBrk="1" fontAlgn="auto" latinLnBrk="0" hangingPunct="1">
              <a:lnSpc>
                <a:spcPct val="100000"/>
              </a:lnSpc>
              <a:spcBef>
                <a:spcPts val="1000"/>
              </a:spcBef>
              <a:spcAft>
                <a:spcPts val="0"/>
              </a:spcAft>
              <a:buClrTx/>
              <a:buSzTx/>
              <a:buFont typeface="Arial" panose="020B0604020202020204" pitchFamily="34" charset="0"/>
              <a:buNone/>
              <a:tabLst/>
              <a:defRPr/>
            </a:pPr>
            <a:r>
              <a:rPr lang="en-AU" noProof="0" dirty="0"/>
              <a:t>Click to add text, or click on the relevant icon at the centre of the placeholder to add: Table / Chart / SmartArt / Image / Media. There are five type style levels. To access the type styles, click on the text and press the ‘Increase / Decrease List Level’ buttons in the Paragraph section of the Home ribbon.</a:t>
            </a:r>
          </a:p>
          <a:p>
            <a:pPr lvl="0"/>
            <a:r>
              <a:rPr lang="en-AU" noProof="0" dirty="0"/>
              <a:t>Edit Master text styles</a:t>
            </a:r>
          </a:p>
          <a:p>
            <a:pPr lvl="1"/>
            <a:r>
              <a:rPr lang="en-AU" noProof="0" dirty="0"/>
              <a:t>Second level</a:t>
            </a:r>
          </a:p>
          <a:p>
            <a:pPr lvl="2"/>
            <a:r>
              <a:rPr lang="en-AU" noProof="0" dirty="0"/>
              <a:t>Third level</a:t>
            </a:r>
          </a:p>
          <a:p>
            <a:pPr lvl="3"/>
            <a:r>
              <a:rPr lang="en-AU" noProof="0" dirty="0"/>
              <a:t>Fourth level</a:t>
            </a:r>
          </a:p>
          <a:p>
            <a:pPr lvl="4"/>
            <a:r>
              <a:rPr lang="en-AU" noProof="0" dirty="0"/>
              <a:t>Fifth level</a:t>
            </a:r>
          </a:p>
        </p:txBody>
      </p:sp>
      <p:sp>
        <p:nvSpPr>
          <p:cNvPr id="4" name="Date Placeholder 3">
            <a:extLst>
              <a:ext uri="{FF2B5EF4-FFF2-40B4-BE49-F238E27FC236}">
                <a16:creationId xmlns:a16="http://schemas.microsoft.com/office/drawing/2014/main" id="{E0343E2C-891A-4EFA-B177-79A203A954BF}"/>
              </a:ext>
            </a:extLst>
          </p:cNvPr>
          <p:cNvSpPr>
            <a:spLocks noGrp="1"/>
          </p:cNvSpPr>
          <p:nvPr>
            <p:ph type="dt" sz="half" idx="10"/>
          </p:nvPr>
        </p:nvSpPr>
        <p:spPr/>
        <p:txBody>
          <a:bodyPr/>
          <a:lstStyle/>
          <a:p>
            <a:fld id="{9779B32D-F9FA-4261-B185-C59FA1578162}" type="datetime1">
              <a:rPr lang="en-AU" noProof="0" smtClean="0"/>
              <a:t>15/06/2018</a:t>
            </a:fld>
            <a:endParaRPr lang="en-AU" noProof="0"/>
          </a:p>
        </p:txBody>
      </p:sp>
      <p:sp>
        <p:nvSpPr>
          <p:cNvPr id="5" name="Footer Placeholder 4">
            <a:extLst>
              <a:ext uri="{FF2B5EF4-FFF2-40B4-BE49-F238E27FC236}">
                <a16:creationId xmlns:a16="http://schemas.microsoft.com/office/drawing/2014/main" id="{79D28311-B38F-4316-93C3-A38E25C4D847}"/>
              </a:ext>
            </a:extLst>
          </p:cNvPr>
          <p:cNvSpPr>
            <a:spLocks noGrp="1"/>
          </p:cNvSpPr>
          <p:nvPr>
            <p:ph type="ftr" sz="quarter" idx="11"/>
          </p:nvPr>
        </p:nvSpPr>
        <p:spPr/>
        <p:txBody>
          <a:bodyPr/>
          <a:lstStyle/>
          <a:p>
            <a:endParaRPr lang="en-AU" noProof="0"/>
          </a:p>
        </p:txBody>
      </p:sp>
      <p:sp>
        <p:nvSpPr>
          <p:cNvPr id="6" name="Slide Number Placeholder 5">
            <a:extLst>
              <a:ext uri="{FF2B5EF4-FFF2-40B4-BE49-F238E27FC236}">
                <a16:creationId xmlns:a16="http://schemas.microsoft.com/office/drawing/2014/main" id="{ABBBCB2E-0337-4FDD-956F-BDAC9ED1A6B4}"/>
              </a:ext>
            </a:extLst>
          </p:cNvPr>
          <p:cNvSpPr>
            <a:spLocks noGrp="1"/>
          </p:cNvSpPr>
          <p:nvPr>
            <p:ph type="sldNum" sz="quarter" idx="12"/>
          </p:nvPr>
        </p:nvSpPr>
        <p:spPr/>
        <p:txBody>
          <a:bodyPr/>
          <a:lstStyle/>
          <a:p>
            <a:fld id="{DC22DD25-61AE-413C-B4D2-EF2365C9B2E1}" type="slidenum">
              <a:rPr lang="en-AU" noProof="0" smtClean="0"/>
              <a:t>‹#›</a:t>
            </a:fld>
            <a:endParaRPr lang="en-AU" noProof="0"/>
          </a:p>
        </p:txBody>
      </p:sp>
    </p:spTree>
    <p:extLst>
      <p:ext uri="{BB962C8B-B14F-4D97-AF65-F5344CB8AC3E}">
        <p14:creationId xmlns:p14="http://schemas.microsoft.com/office/powerpoint/2010/main" val="3097098621"/>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type="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9B1F917-01CE-4331-AB1E-74B962EECC12}"/>
              </a:ext>
            </a:extLst>
          </p:cNvPr>
          <p:cNvSpPr>
            <a:spLocks noGrp="1"/>
          </p:cNvSpPr>
          <p:nvPr>
            <p:ph type="title" hasCustomPrompt="1"/>
          </p:nvPr>
        </p:nvSpPr>
        <p:spPr>
          <a:xfrm>
            <a:off x="1428765" y="395066"/>
            <a:ext cx="10296000" cy="887360"/>
          </a:xfrm>
        </p:spPr>
        <p:txBody>
          <a:bodyPr/>
          <a:lstStyle>
            <a:lvl1pPr>
              <a:defRPr/>
            </a:lvl1pPr>
          </a:lstStyle>
          <a:p>
            <a:r>
              <a:rPr lang="en-AU" noProof="0" dirty="0"/>
              <a:t>Two content</a:t>
            </a:r>
          </a:p>
        </p:txBody>
      </p:sp>
      <p:sp>
        <p:nvSpPr>
          <p:cNvPr id="3" name="Content Placeholder 2">
            <a:extLst>
              <a:ext uri="{FF2B5EF4-FFF2-40B4-BE49-F238E27FC236}">
                <a16:creationId xmlns:a16="http://schemas.microsoft.com/office/drawing/2014/main" id="{37A7AD5C-27FE-4927-A5C6-D642B489CA22}"/>
              </a:ext>
            </a:extLst>
          </p:cNvPr>
          <p:cNvSpPr>
            <a:spLocks noGrp="1"/>
          </p:cNvSpPr>
          <p:nvPr>
            <p:ph idx="1" hasCustomPrompt="1"/>
          </p:nvPr>
        </p:nvSpPr>
        <p:spPr>
          <a:xfrm>
            <a:off x="316358" y="1532415"/>
            <a:ext cx="5400000" cy="4376944"/>
          </a:xfrm>
        </p:spPr>
        <p:txBody>
          <a:bodyPr/>
          <a:lstStyle>
            <a:lvl1pPr marL="0" marR="0" indent="0" algn="l" defTabSz="914400" rtl="0" eaLnBrk="1" fontAlgn="auto" latinLnBrk="0" hangingPunct="1">
              <a:lnSpc>
                <a:spcPct val="100000"/>
              </a:lnSpc>
              <a:spcBef>
                <a:spcPts val="1000"/>
              </a:spcBef>
              <a:spcAft>
                <a:spcPts val="0"/>
              </a:spcAft>
              <a:buClrTx/>
              <a:buSzTx/>
              <a:buFont typeface="Arial" panose="020B0604020202020204" pitchFamily="34" charset="0"/>
              <a:buNone/>
              <a:tabLst/>
              <a:defRPr/>
            </a:lvl1pPr>
          </a:lstStyle>
          <a:p>
            <a:pPr marL="0" marR="0" lvl="0" indent="0" algn="l" defTabSz="914400" rtl="0" eaLnBrk="1" fontAlgn="auto" latinLnBrk="0" hangingPunct="1">
              <a:lnSpc>
                <a:spcPct val="100000"/>
              </a:lnSpc>
              <a:spcBef>
                <a:spcPts val="1000"/>
              </a:spcBef>
              <a:spcAft>
                <a:spcPts val="0"/>
              </a:spcAft>
              <a:buClrTx/>
              <a:buSzTx/>
              <a:buFont typeface="Arial" panose="020B0604020202020204" pitchFamily="34" charset="0"/>
              <a:buNone/>
              <a:tabLst/>
              <a:defRPr/>
            </a:pPr>
            <a:r>
              <a:rPr lang="en-AU" noProof="0" dirty="0"/>
              <a:t>Click to add text, or click on the relevant icon at the centre of the placeholder to add: Table / Chart / SmartArt / Image / Media. There are five type style levels. To access the type styles, click on the text and press the ‘Increase / Decrease List Level’ buttons in the Paragraph section of the Home ribbon.</a:t>
            </a:r>
          </a:p>
          <a:p>
            <a:pPr lvl="0"/>
            <a:r>
              <a:rPr lang="en-AU" noProof="0" dirty="0"/>
              <a:t>Edit Master text styles</a:t>
            </a:r>
          </a:p>
          <a:p>
            <a:pPr lvl="1"/>
            <a:r>
              <a:rPr lang="en-AU" noProof="0" dirty="0"/>
              <a:t>Second level</a:t>
            </a:r>
          </a:p>
          <a:p>
            <a:pPr lvl="2"/>
            <a:r>
              <a:rPr lang="en-AU" noProof="0" dirty="0"/>
              <a:t>Third level</a:t>
            </a:r>
          </a:p>
          <a:p>
            <a:pPr lvl="3"/>
            <a:r>
              <a:rPr lang="en-AU" noProof="0" dirty="0"/>
              <a:t>Fourth level</a:t>
            </a:r>
          </a:p>
          <a:p>
            <a:pPr lvl="4"/>
            <a:r>
              <a:rPr lang="en-AU" noProof="0" dirty="0"/>
              <a:t>Fifth level</a:t>
            </a:r>
          </a:p>
        </p:txBody>
      </p:sp>
      <p:sp>
        <p:nvSpPr>
          <p:cNvPr id="4" name="Date Placeholder 3">
            <a:extLst>
              <a:ext uri="{FF2B5EF4-FFF2-40B4-BE49-F238E27FC236}">
                <a16:creationId xmlns:a16="http://schemas.microsoft.com/office/drawing/2014/main" id="{E0343E2C-891A-4EFA-B177-79A203A954BF}"/>
              </a:ext>
            </a:extLst>
          </p:cNvPr>
          <p:cNvSpPr>
            <a:spLocks noGrp="1"/>
          </p:cNvSpPr>
          <p:nvPr>
            <p:ph type="dt" sz="half" idx="10"/>
          </p:nvPr>
        </p:nvSpPr>
        <p:spPr/>
        <p:txBody>
          <a:bodyPr/>
          <a:lstStyle/>
          <a:p>
            <a:fld id="{9779B32D-F9FA-4261-B185-C59FA1578162}" type="datetime1">
              <a:rPr lang="en-AU" noProof="0" smtClean="0"/>
              <a:t>15/06/2018</a:t>
            </a:fld>
            <a:endParaRPr lang="en-AU" noProof="0"/>
          </a:p>
        </p:txBody>
      </p:sp>
      <p:sp>
        <p:nvSpPr>
          <p:cNvPr id="5" name="Footer Placeholder 4">
            <a:extLst>
              <a:ext uri="{FF2B5EF4-FFF2-40B4-BE49-F238E27FC236}">
                <a16:creationId xmlns:a16="http://schemas.microsoft.com/office/drawing/2014/main" id="{79D28311-B38F-4316-93C3-A38E25C4D847}"/>
              </a:ext>
            </a:extLst>
          </p:cNvPr>
          <p:cNvSpPr>
            <a:spLocks noGrp="1"/>
          </p:cNvSpPr>
          <p:nvPr>
            <p:ph type="ftr" sz="quarter" idx="11"/>
          </p:nvPr>
        </p:nvSpPr>
        <p:spPr/>
        <p:txBody>
          <a:bodyPr/>
          <a:lstStyle/>
          <a:p>
            <a:endParaRPr lang="en-AU" noProof="0"/>
          </a:p>
        </p:txBody>
      </p:sp>
      <p:sp>
        <p:nvSpPr>
          <p:cNvPr id="6" name="Slide Number Placeholder 5">
            <a:extLst>
              <a:ext uri="{FF2B5EF4-FFF2-40B4-BE49-F238E27FC236}">
                <a16:creationId xmlns:a16="http://schemas.microsoft.com/office/drawing/2014/main" id="{ABBBCB2E-0337-4FDD-956F-BDAC9ED1A6B4}"/>
              </a:ext>
            </a:extLst>
          </p:cNvPr>
          <p:cNvSpPr>
            <a:spLocks noGrp="1"/>
          </p:cNvSpPr>
          <p:nvPr>
            <p:ph type="sldNum" sz="quarter" idx="12"/>
          </p:nvPr>
        </p:nvSpPr>
        <p:spPr/>
        <p:txBody>
          <a:bodyPr/>
          <a:lstStyle/>
          <a:p>
            <a:fld id="{DC22DD25-61AE-413C-B4D2-EF2365C9B2E1}" type="slidenum">
              <a:rPr lang="en-AU" noProof="0" smtClean="0"/>
              <a:t>‹#›</a:t>
            </a:fld>
            <a:endParaRPr lang="en-AU" noProof="0"/>
          </a:p>
        </p:txBody>
      </p:sp>
      <p:sp>
        <p:nvSpPr>
          <p:cNvPr id="7" name="Content Placeholder 2">
            <a:extLst>
              <a:ext uri="{FF2B5EF4-FFF2-40B4-BE49-F238E27FC236}">
                <a16:creationId xmlns:a16="http://schemas.microsoft.com/office/drawing/2014/main" id="{67A73130-BD65-49F1-9021-B25378530968}"/>
              </a:ext>
            </a:extLst>
          </p:cNvPr>
          <p:cNvSpPr>
            <a:spLocks noGrp="1"/>
          </p:cNvSpPr>
          <p:nvPr>
            <p:ph idx="13" hasCustomPrompt="1"/>
          </p:nvPr>
        </p:nvSpPr>
        <p:spPr>
          <a:xfrm>
            <a:off x="6313741" y="1532415"/>
            <a:ext cx="5400000" cy="4376944"/>
          </a:xfrm>
        </p:spPr>
        <p:txBody>
          <a:bodyPr/>
          <a:lstStyle>
            <a:lvl1pPr marL="0" marR="0" indent="0" algn="l" defTabSz="914400" rtl="0" eaLnBrk="1" fontAlgn="auto" latinLnBrk="0" hangingPunct="1">
              <a:lnSpc>
                <a:spcPct val="100000"/>
              </a:lnSpc>
              <a:spcBef>
                <a:spcPts val="1000"/>
              </a:spcBef>
              <a:spcAft>
                <a:spcPts val="0"/>
              </a:spcAft>
              <a:buClrTx/>
              <a:buSzTx/>
              <a:buFont typeface="Arial" panose="020B0604020202020204" pitchFamily="34" charset="0"/>
              <a:buNone/>
              <a:tabLst/>
              <a:defRPr/>
            </a:lvl1pPr>
          </a:lstStyle>
          <a:p>
            <a:pPr marL="0" marR="0" lvl="0" indent="0" algn="l" defTabSz="914400" rtl="0" eaLnBrk="1" fontAlgn="auto" latinLnBrk="0" hangingPunct="1">
              <a:lnSpc>
                <a:spcPct val="100000"/>
              </a:lnSpc>
              <a:spcBef>
                <a:spcPts val="1000"/>
              </a:spcBef>
              <a:spcAft>
                <a:spcPts val="0"/>
              </a:spcAft>
              <a:buClrTx/>
              <a:buSzTx/>
              <a:buFont typeface="Arial" panose="020B0604020202020204" pitchFamily="34" charset="0"/>
              <a:buNone/>
              <a:tabLst/>
              <a:defRPr/>
            </a:pPr>
            <a:r>
              <a:rPr lang="en-AU" noProof="0" dirty="0"/>
              <a:t>Click to add text, or click on the relevant icon at the centre of the placeholder to add: Table / Chart / SmartArt / Image / Media. There are five type style levels. To access the type styles, click on the text and press the ‘Increase / Decrease List Level’ buttons in the Paragraph section of the Home ribbon.</a:t>
            </a:r>
          </a:p>
          <a:p>
            <a:pPr lvl="0"/>
            <a:r>
              <a:rPr lang="en-AU" noProof="0" dirty="0"/>
              <a:t>Edit Master text styles</a:t>
            </a:r>
          </a:p>
          <a:p>
            <a:pPr lvl="1"/>
            <a:r>
              <a:rPr lang="en-AU" noProof="0" dirty="0"/>
              <a:t>Second level</a:t>
            </a:r>
          </a:p>
          <a:p>
            <a:pPr lvl="2"/>
            <a:r>
              <a:rPr lang="en-AU" noProof="0" dirty="0"/>
              <a:t>Third level</a:t>
            </a:r>
          </a:p>
          <a:p>
            <a:pPr lvl="3"/>
            <a:r>
              <a:rPr lang="en-AU" noProof="0" dirty="0"/>
              <a:t>Fourth level</a:t>
            </a:r>
          </a:p>
          <a:p>
            <a:pPr lvl="4"/>
            <a:r>
              <a:rPr lang="en-AU" noProof="0" dirty="0"/>
              <a:t>Fifth level</a:t>
            </a:r>
          </a:p>
        </p:txBody>
      </p:sp>
    </p:spTree>
    <p:extLst>
      <p:ext uri="{BB962C8B-B14F-4D97-AF65-F5344CB8AC3E}">
        <p14:creationId xmlns:p14="http://schemas.microsoft.com/office/powerpoint/2010/main" val="2290014015"/>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preserve="1" userDrawn="1">
  <p:cSld name="Two column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9B1F917-01CE-4331-AB1E-74B962EECC12}"/>
              </a:ext>
            </a:extLst>
          </p:cNvPr>
          <p:cNvSpPr>
            <a:spLocks noGrp="1"/>
          </p:cNvSpPr>
          <p:nvPr>
            <p:ph type="title" hasCustomPrompt="1"/>
          </p:nvPr>
        </p:nvSpPr>
        <p:spPr>
          <a:xfrm>
            <a:off x="1428765" y="395066"/>
            <a:ext cx="10296000" cy="887360"/>
          </a:xfrm>
        </p:spPr>
        <p:txBody>
          <a:bodyPr/>
          <a:lstStyle>
            <a:lvl1pPr>
              <a:defRPr/>
            </a:lvl1pPr>
          </a:lstStyle>
          <a:p>
            <a:r>
              <a:rPr lang="en-AU" noProof="0" dirty="0"/>
              <a:t>Two column text slide</a:t>
            </a:r>
          </a:p>
        </p:txBody>
      </p:sp>
      <p:sp>
        <p:nvSpPr>
          <p:cNvPr id="4" name="Date Placeholder 3">
            <a:extLst>
              <a:ext uri="{FF2B5EF4-FFF2-40B4-BE49-F238E27FC236}">
                <a16:creationId xmlns:a16="http://schemas.microsoft.com/office/drawing/2014/main" id="{E0343E2C-891A-4EFA-B177-79A203A954BF}"/>
              </a:ext>
            </a:extLst>
          </p:cNvPr>
          <p:cNvSpPr>
            <a:spLocks noGrp="1"/>
          </p:cNvSpPr>
          <p:nvPr>
            <p:ph type="dt" sz="half" idx="10"/>
          </p:nvPr>
        </p:nvSpPr>
        <p:spPr/>
        <p:txBody>
          <a:bodyPr/>
          <a:lstStyle/>
          <a:p>
            <a:fld id="{7653400A-F88E-43AE-A990-A2146D650ECD}" type="datetime1">
              <a:rPr lang="en-AU" noProof="0" smtClean="0"/>
              <a:t>15/06/2018</a:t>
            </a:fld>
            <a:endParaRPr lang="en-AU" noProof="0"/>
          </a:p>
        </p:txBody>
      </p:sp>
      <p:sp>
        <p:nvSpPr>
          <p:cNvPr id="5" name="Footer Placeholder 4">
            <a:extLst>
              <a:ext uri="{FF2B5EF4-FFF2-40B4-BE49-F238E27FC236}">
                <a16:creationId xmlns:a16="http://schemas.microsoft.com/office/drawing/2014/main" id="{79D28311-B38F-4316-93C3-A38E25C4D847}"/>
              </a:ext>
            </a:extLst>
          </p:cNvPr>
          <p:cNvSpPr>
            <a:spLocks noGrp="1"/>
          </p:cNvSpPr>
          <p:nvPr>
            <p:ph type="ftr" sz="quarter" idx="11"/>
          </p:nvPr>
        </p:nvSpPr>
        <p:spPr/>
        <p:txBody>
          <a:bodyPr/>
          <a:lstStyle/>
          <a:p>
            <a:endParaRPr lang="en-AU" noProof="0"/>
          </a:p>
        </p:txBody>
      </p:sp>
      <p:sp>
        <p:nvSpPr>
          <p:cNvPr id="6" name="Slide Number Placeholder 5">
            <a:extLst>
              <a:ext uri="{FF2B5EF4-FFF2-40B4-BE49-F238E27FC236}">
                <a16:creationId xmlns:a16="http://schemas.microsoft.com/office/drawing/2014/main" id="{ABBBCB2E-0337-4FDD-956F-BDAC9ED1A6B4}"/>
              </a:ext>
            </a:extLst>
          </p:cNvPr>
          <p:cNvSpPr>
            <a:spLocks noGrp="1"/>
          </p:cNvSpPr>
          <p:nvPr>
            <p:ph type="sldNum" sz="quarter" idx="12"/>
          </p:nvPr>
        </p:nvSpPr>
        <p:spPr/>
        <p:txBody>
          <a:bodyPr/>
          <a:lstStyle/>
          <a:p>
            <a:fld id="{DC22DD25-61AE-413C-B4D2-EF2365C9B2E1}" type="slidenum">
              <a:rPr lang="en-AU" noProof="0" smtClean="0"/>
              <a:t>‹#›</a:t>
            </a:fld>
            <a:endParaRPr lang="en-AU" noProof="0"/>
          </a:p>
        </p:txBody>
      </p:sp>
      <p:sp>
        <p:nvSpPr>
          <p:cNvPr id="8" name="Text Placeholder 7">
            <a:extLst>
              <a:ext uri="{FF2B5EF4-FFF2-40B4-BE49-F238E27FC236}">
                <a16:creationId xmlns:a16="http://schemas.microsoft.com/office/drawing/2014/main" id="{454D350D-E484-4913-8199-EB8C83FA4F63}"/>
              </a:ext>
            </a:extLst>
          </p:cNvPr>
          <p:cNvSpPr>
            <a:spLocks noGrp="1"/>
          </p:cNvSpPr>
          <p:nvPr>
            <p:ph type="body" sz="quarter" idx="13" hasCustomPrompt="1"/>
          </p:nvPr>
        </p:nvSpPr>
        <p:spPr>
          <a:xfrm>
            <a:off x="316358" y="1532415"/>
            <a:ext cx="11408407" cy="4459190"/>
          </a:xfrm>
        </p:spPr>
        <p:txBody>
          <a:bodyPr numCol="2" spcCol="360000"/>
          <a:lstStyle>
            <a:lvl1pPr>
              <a:defRPr/>
            </a:lvl1pPr>
          </a:lstStyle>
          <a:p>
            <a:pPr lvl="0"/>
            <a:r>
              <a:rPr lang="en-AU" noProof="0" dirty="0"/>
              <a:t>There are five type style levels. To access the type styles, click on the text and press the ‘Increase / Decrease List Level’ buttons in the Paragraph section of the Home ribbon.</a:t>
            </a:r>
          </a:p>
          <a:p>
            <a:pPr lvl="0"/>
            <a:r>
              <a:rPr lang="en-AU" noProof="0" dirty="0"/>
              <a:t>Edit Master text styles</a:t>
            </a:r>
          </a:p>
          <a:p>
            <a:pPr lvl="1"/>
            <a:r>
              <a:rPr lang="en-AU" noProof="0" dirty="0"/>
              <a:t>Second level</a:t>
            </a:r>
          </a:p>
          <a:p>
            <a:pPr lvl="2"/>
            <a:r>
              <a:rPr lang="en-AU" noProof="0" dirty="0"/>
              <a:t>Third level</a:t>
            </a:r>
          </a:p>
          <a:p>
            <a:pPr lvl="3"/>
            <a:r>
              <a:rPr lang="en-AU" noProof="0" dirty="0"/>
              <a:t>Fourth level</a:t>
            </a:r>
          </a:p>
          <a:p>
            <a:pPr lvl="4"/>
            <a:r>
              <a:rPr lang="en-AU" noProof="0" dirty="0"/>
              <a:t>Fifth level</a:t>
            </a:r>
          </a:p>
        </p:txBody>
      </p:sp>
    </p:spTree>
    <p:extLst>
      <p:ext uri="{BB962C8B-B14F-4D97-AF65-F5344CB8AC3E}">
        <p14:creationId xmlns:p14="http://schemas.microsoft.com/office/powerpoint/2010/main" val="1093249174"/>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preserve="1" userDrawn="1">
  <p:cSld name="Three column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9B1F917-01CE-4331-AB1E-74B962EECC12}"/>
              </a:ext>
            </a:extLst>
          </p:cNvPr>
          <p:cNvSpPr>
            <a:spLocks noGrp="1"/>
          </p:cNvSpPr>
          <p:nvPr>
            <p:ph type="title" hasCustomPrompt="1"/>
          </p:nvPr>
        </p:nvSpPr>
        <p:spPr>
          <a:xfrm>
            <a:off x="1428765" y="395066"/>
            <a:ext cx="10296000" cy="887360"/>
          </a:xfrm>
        </p:spPr>
        <p:txBody>
          <a:bodyPr/>
          <a:lstStyle>
            <a:lvl1pPr>
              <a:defRPr/>
            </a:lvl1pPr>
          </a:lstStyle>
          <a:p>
            <a:r>
              <a:rPr lang="en-AU" noProof="0" dirty="0"/>
              <a:t>Three column text slide</a:t>
            </a:r>
          </a:p>
        </p:txBody>
      </p:sp>
      <p:sp>
        <p:nvSpPr>
          <p:cNvPr id="4" name="Date Placeholder 3">
            <a:extLst>
              <a:ext uri="{FF2B5EF4-FFF2-40B4-BE49-F238E27FC236}">
                <a16:creationId xmlns:a16="http://schemas.microsoft.com/office/drawing/2014/main" id="{E0343E2C-891A-4EFA-B177-79A203A954BF}"/>
              </a:ext>
            </a:extLst>
          </p:cNvPr>
          <p:cNvSpPr>
            <a:spLocks noGrp="1"/>
          </p:cNvSpPr>
          <p:nvPr>
            <p:ph type="dt" sz="half" idx="10"/>
          </p:nvPr>
        </p:nvSpPr>
        <p:spPr/>
        <p:txBody>
          <a:bodyPr/>
          <a:lstStyle/>
          <a:p>
            <a:fld id="{0F757AC4-CA73-4AA5-94CF-7FC707DB7435}" type="datetime1">
              <a:rPr lang="en-AU" noProof="0" smtClean="0"/>
              <a:t>15/06/2018</a:t>
            </a:fld>
            <a:endParaRPr lang="en-AU" noProof="0"/>
          </a:p>
        </p:txBody>
      </p:sp>
      <p:sp>
        <p:nvSpPr>
          <p:cNvPr id="5" name="Footer Placeholder 4">
            <a:extLst>
              <a:ext uri="{FF2B5EF4-FFF2-40B4-BE49-F238E27FC236}">
                <a16:creationId xmlns:a16="http://schemas.microsoft.com/office/drawing/2014/main" id="{79D28311-B38F-4316-93C3-A38E25C4D847}"/>
              </a:ext>
            </a:extLst>
          </p:cNvPr>
          <p:cNvSpPr>
            <a:spLocks noGrp="1"/>
          </p:cNvSpPr>
          <p:nvPr>
            <p:ph type="ftr" sz="quarter" idx="11"/>
          </p:nvPr>
        </p:nvSpPr>
        <p:spPr/>
        <p:txBody>
          <a:bodyPr/>
          <a:lstStyle/>
          <a:p>
            <a:endParaRPr lang="en-AU" noProof="0"/>
          </a:p>
        </p:txBody>
      </p:sp>
      <p:sp>
        <p:nvSpPr>
          <p:cNvPr id="6" name="Slide Number Placeholder 5">
            <a:extLst>
              <a:ext uri="{FF2B5EF4-FFF2-40B4-BE49-F238E27FC236}">
                <a16:creationId xmlns:a16="http://schemas.microsoft.com/office/drawing/2014/main" id="{ABBBCB2E-0337-4FDD-956F-BDAC9ED1A6B4}"/>
              </a:ext>
            </a:extLst>
          </p:cNvPr>
          <p:cNvSpPr>
            <a:spLocks noGrp="1"/>
          </p:cNvSpPr>
          <p:nvPr>
            <p:ph type="sldNum" sz="quarter" idx="12"/>
          </p:nvPr>
        </p:nvSpPr>
        <p:spPr/>
        <p:txBody>
          <a:bodyPr/>
          <a:lstStyle/>
          <a:p>
            <a:fld id="{DC22DD25-61AE-413C-B4D2-EF2365C9B2E1}" type="slidenum">
              <a:rPr lang="en-AU" noProof="0" smtClean="0"/>
              <a:t>‹#›</a:t>
            </a:fld>
            <a:endParaRPr lang="en-AU" noProof="0"/>
          </a:p>
        </p:txBody>
      </p:sp>
      <p:sp>
        <p:nvSpPr>
          <p:cNvPr id="8" name="Text Placeholder 7">
            <a:extLst>
              <a:ext uri="{FF2B5EF4-FFF2-40B4-BE49-F238E27FC236}">
                <a16:creationId xmlns:a16="http://schemas.microsoft.com/office/drawing/2014/main" id="{454D350D-E484-4913-8199-EB8C83FA4F63}"/>
              </a:ext>
            </a:extLst>
          </p:cNvPr>
          <p:cNvSpPr>
            <a:spLocks noGrp="1"/>
          </p:cNvSpPr>
          <p:nvPr>
            <p:ph type="body" sz="quarter" idx="13"/>
          </p:nvPr>
        </p:nvSpPr>
        <p:spPr>
          <a:xfrm>
            <a:off x="316358" y="1532415"/>
            <a:ext cx="11408407" cy="4459189"/>
          </a:xfrm>
        </p:spPr>
        <p:txBody>
          <a:bodyPr numCol="3" spcCol="360000"/>
          <a:lstStyle/>
          <a:p>
            <a:pPr lvl="0"/>
            <a:r>
              <a:rPr lang="en-AU" noProof="0" dirty="0"/>
              <a:t>Edit Master text styles</a:t>
            </a:r>
          </a:p>
          <a:p>
            <a:pPr lvl="1"/>
            <a:r>
              <a:rPr lang="en-AU" noProof="0" dirty="0"/>
              <a:t>Second level</a:t>
            </a:r>
          </a:p>
          <a:p>
            <a:pPr lvl="2"/>
            <a:r>
              <a:rPr lang="en-AU" noProof="0" dirty="0"/>
              <a:t>Third level</a:t>
            </a:r>
          </a:p>
          <a:p>
            <a:pPr lvl="3"/>
            <a:r>
              <a:rPr lang="en-AU" noProof="0" dirty="0"/>
              <a:t>Fourth level</a:t>
            </a:r>
          </a:p>
          <a:p>
            <a:pPr lvl="4"/>
            <a:r>
              <a:rPr lang="en-AU" noProof="0" dirty="0"/>
              <a:t>Fifth level</a:t>
            </a:r>
          </a:p>
        </p:txBody>
      </p:sp>
    </p:spTree>
    <p:extLst>
      <p:ext uri="{BB962C8B-B14F-4D97-AF65-F5344CB8AC3E}">
        <p14:creationId xmlns:p14="http://schemas.microsoft.com/office/powerpoint/2010/main" val="3634405428"/>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preserve="1" userDrawn="1">
  <p:cSld name="Video and Presenter">
    <p:spTree>
      <p:nvGrpSpPr>
        <p:cNvPr id="1" name=""/>
        <p:cNvGrpSpPr/>
        <p:nvPr/>
      </p:nvGrpSpPr>
      <p:grpSpPr>
        <a:xfrm>
          <a:off x="0" y="0"/>
          <a:ext cx="0" cy="0"/>
          <a:chOff x="0" y="0"/>
          <a:chExt cx="0" cy="0"/>
        </a:xfrm>
      </p:grpSpPr>
      <p:sp>
        <p:nvSpPr>
          <p:cNvPr id="8" name="Text Placeholder 7">
            <a:extLst>
              <a:ext uri="{FF2B5EF4-FFF2-40B4-BE49-F238E27FC236}">
                <a16:creationId xmlns:a16="http://schemas.microsoft.com/office/drawing/2014/main" id="{454D350D-E484-4913-8199-EB8C83FA4F63}"/>
              </a:ext>
            </a:extLst>
          </p:cNvPr>
          <p:cNvSpPr>
            <a:spLocks noGrp="1"/>
          </p:cNvSpPr>
          <p:nvPr>
            <p:ph type="body" sz="quarter" idx="13"/>
          </p:nvPr>
        </p:nvSpPr>
        <p:spPr>
          <a:xfrm>
            <a:off x="316357" y="1532415"/>
            <a:ext cx="7559430" cy="592453"/>
          </a:xfrm>
        </p:spPr>
        <p:txBody>
          <a:bodyPr numCol="1" spcCol="360000"/>
          <a:lstStyle/>
          <a:p>
            <a:pPr lvl="0"/>
            <a:r>
              <a:rPr lang="en-AU" noProof="0" dirty="0"/>
              <a:t>Edit Master text styles</a:t>
            </a:r>
          </a:p>
          <a:p>
            <a:pPr lvl="1"/>
            <a:r>
              <a:rPr lang="en-AU" noProof="0" dirty="0"/>
              <a:t>Second level</a:t>
            </a:r>
          </a:p>
          <a:p>
            <a:pPr lvl="2"/>
            <a:r>
              <a:rPr lang="en-AU" noProof="0" dirty="0"/>
              <a:t>Third level</a:t>
            </a:r>
          </a:p>
          <a:p>
            <a:pPr lvl="3"/>
            <a:r>
              <a:rPr lang="en-AU" noProof="0" dirty="0"/>
              <a:t>Fourth level</a:t>
            </a:r>
          </a:p>
          <a:p>
            <a:pPr lvl="4"/>
            <a:r>
              <a:rPr lang="en-AU" noProof="0" dirty="0"/>
              <a:t>Fifth level</a:t>
            </a:r>
          </a:p>
        </p:txBody>
      </p:sp>
      <p:sp>
        <p:nvSpPr>
          <p:cNvPr id="4" name="Title 3">
            <a:extLst>
              <a:ext uri="{FF2B5EF4-FFF2-40B4-BE49-F238E27FC236}">
                <a16:creationId xmlns:a16="http://schemas.microsoft.com/office/drawing/2014/main" id="{9D51BC2A-07E6-4F57-A3D0-BC904E276AFE}"/>
              </a:ext>
            </a:extLst>
          </p:cNvPr>
          <p:cNvSpPr>
            <a:spLocks noGrp="1"/>
          </p:cNvSpPr>
          <p:nvPr>
            <p:ph type="title"/>
          </p:nvPr>
        </p:nvSpPr>
        <p:spPr>
          <a:xfrm>
            <a:off x="1428765" y="395066"/>
            <a:ext cx="6447022" cy="887360"/>
          </a:xfrm>
        </p:spPr>
        <p:txBody>
          <a:bodyPr/>
          <a:lstStyle/>
          <a:p>
            <a:r>
              <a:rPr lang="en-US" dirty="0"/>
              <a:t>Click to edit Master title style</a:t>
            </a:r>
            <a:endParaRPr lang="en-AU" dirty="0"/>
          </a:p>
        </p:txBody>
      </p:sp>
      <p:sp>
        <p:nvSpPr>
          <p:cNvPr id="5" name="Footer Placeholder 4">
            <a:extLst>
              <a:ext uri="{FF2B5EF4-FFF2-40B4-BE49-F238E27FC236}">
                <a16:creationId xmlns:a16="http://schemas.microsoft.com/office/drawing/2014/main" id="{83C0ED71-D102-4A47-8D49-527E513DAA18}"/>
              </a:ext>
            </a:extLst>
          </p:cNvPr>
          <p:cNvSpPr>
            <a:spLocks noGrp="1"/>
          </p:cNvSpPr>
          <p:nvPr>
            <p:ph type="ftr" sz="quarter" idx="16"/>
          </p:nvPr>
        </p:nvSpPr>
        <p:spPr/>
        <p:txBody>
          <a:bodyPr/>
          <a:lstStyle/>
          <a:p>
            <a:endParaRPr lang="en-AU" noProof="0" dirty="0"/>
          </a:p>
        </p:txBody>
      </p:sp>
      <p:sp>
        <p:nvSpPr>
          <p:cNvPr id="7" name="Picture Placeholder 8">
            <a:extLst>
              <a:ext uri="{FF2B5EF4-FFF2-40B4-BE49-F238E27FC236}">
                <a16:creationId xmlns:a16="http://schemas.microsoft.com/office/drawing/2014/main" id="{2DF14112-10F2-4A1F-8E84-625C042A78AF}"/>
              </a:ext>
            </a:extLst>
          </p:cNvPr>
          <p:cNvSpPr>
            <a:spLocks noGrp="1"/>
          </p:cNvSpPr>
          <p:nvPr>
            <p:ph type="pic" sz="quarter" idx="14" hasCustomPrompt="1"/>
          </p:nvPr>
        </p:nvSpPr>
        <p:spPr>
          <a:xfrm>
            <a:off x="8136900" y="433468"/>
            <a:ext cx="3621629" cy="5739039"/>
          </a:xfrm>
          <a:blipFill>
            <a:blip r:embed="rId2" cstate="screen">
              <a:extLst>
                <a:ext uri="{28A0092B-C50C-407E-A947-70E740481C1C}">
                  <a14:useLocalDpi xmlns:a14="http://schemas.microsoft.com/office/drawing/2010/main"/>
                </a:ext>
              </a:extLst>
            </a:blip>
            <a:srcRect/>
            <a:stretch>
              <a:fillRect l="-25545" t="-2787" r="-25545" b="-2787"/>
            </a:stretch>
          </a:blipFill>
        </p:spPr>
        <p:txBody>
          <a:bodyPr>
            <a:normAutofit/>
          </a:bodyPr>
          <a:lstStyle>
            <a:lvl1pPr rtl="0">
              <a:defRPr sz="1600">
                <a:solidFill>
                  <a:schemeClr val="tx1">
                    <a:lumMod val="50000"/>
                    <a:lumOff val="50000"/>
                  </a:schemeClr>
                </a:solidFill>
              </a:defRPr>
            </a:lvl1pPr>
          </a:lstStyle>
          <a:p>
            <a:r>
              <a:rPr lang="en-AU" dirty="0"/>
              <a:t>Click icon to add image of presenter</a:t>
            </a:r>
          </a:p>
        </p:txBody>
      </p:sp>
      <p:sp>
        <p:nvSpPr>
          <p:cNvPr id="10" name="Media Placeholder 5">
            <a:extLst>
              <a:ext uri="{FF2B5EF4-FFF2-40B4-BE49-F238E27FC236}">
                <a16:creationId xmlns:a16="http://schemas.microsoft.com/office/drawing/2014/main" id="{D4618085-6A58-496C-A30D-555A1C153755}"/>
              </a:ext>
            </a:extLst>
          </p:cNvPr>
          <p:cNvSpPr>
            <a:spLocks noGrp="1"/>
          </p:cNvSpPr>
          <p:nvPr>
            <p:ph type="media" sz="quarter" idx="17" hasCustomPrompt="1"/>
          </p:nvPr>
        </p:nvSpPr>
        <p:spPr>
          <a:xfrm>
            <a:off x="433469" y="2124868"/>
            <a:ext cx="7442318" cy="4047639"/>
          </a:xfrm>
          <a:solidFill>
            <a:schemeClr val="bg1">
              <a:lumMod val="85000"/>
            </a:schemeClr>
          </a:solidFill>
        </p:spPr>
        <p:txBody>
          <a:bodyPr/>
          <a:lstStyle>
            <a:lvl1pPr>
              <a:defRPr sz="1600">
                <a:solidFill>
                  <a:schemeClr val="tx1">
                    <a:lumMod val="50000"/>
                    <a:lumOff val="50000"/>
                  </a:schemeClr>
                </a:solidFill>
              </a:defRPr>
            </a:lvl1pPr>
          </a:lstStyle>
          <a:p>
            <a:r>
              <a:rPr lang="en-AU" dirty="0"/>
              <a:t>Click icon to add video </a:t>
            </a:r>
          </a:p>
        </p:txBody>
      </p:sp>
      <p:sp>
        <p:nvSpPr>
          <p:cNvPr id="2" name="Date Placeholder 1">
            <a:extLst>
              <a:ext uri="{FF2B5EF4-FFF2-40B4-BE49-F238E27FC236}">
                <a16:creationId xmlns:a16="http://schemas.microsoft.com/office/drawing/2014/main" id="{F48E018D-B91E-4FCF-8E3D-E1119B796B64}"/>
              </a:ext>
            </a:extLst>
          </p:cNvPr>
          <p:cNvSpPr>
            <a:spLocks noGrp="1"/>
          </p:cNvSpPr>
          <p:nvPr>
            <p:ph type="dt" sz="half" idx="18"/>
          </p:nvPr>
        </p:nvSpPr>
        <p:spPr/>
        <p:txBody>
          <a:bodyPr/>
          <a:lstStyle/>
          <a:p>
            <a:fld id="{15C1EA3C-26E9-4B87-838B-C7B127160328}" type="datetime1">
              <a:rPr lang="en-AU" noProof="0" smtClean="0"/>
              <a:t>15/06/2018</a:t>
            </a:fld>
            <a:endParaRPr lang="en-AU" noProof="0" dirty="0"/>
          </a:p>
        </p:txBody>
      </p:sp>
      <p:sp>
        <p:nvSpPr>
          <p:cNvPr id="6" name="Slide Number Placeholder 5">
            <a:extLst>
              <a:ext uri="{FF2B5EF4-FFF2-40B4-BE49-F238E27FC236}">
                <a16:creationId xmlns:a16="http://schemas.microsoft.com/office/drawing/2014/main" id="{E0674060-CB40-4866-BC46-412241E584C8}"/>
              </a:ext>
            </a:extLst>
          </p:cNvPr>
          <p:cNvSpPr>
            <a:spLocks noGrp="1"/>
          </p:cNvSpPr>
          <p:nvPr>
            <p:ph type="sldNum" sz="quarter" idx="19"/>
          </p:nvPr>
        </p:nvSpPr>
        <p:spPr/>
        <p:txBody>
          <a:bodyPr/>
          <a:lstStyle/>
          <a:p>
            <a:fld id="{DC22DD25-61AE-413C-B4D2-EF2365C9B2E1}" type="slidenum">
              <a:rPr lang="en-AU" noProof="0" smtClean="0"/>
              <a:pPr/>
              <a:t>‹#›</a:t>
            </a:fld>
            <a:endParaRPr lang="en-AU" noProof="0" dirty="0"/>
          </a:p>
        </p:txBody>
      </p:sp>
    </p:spTree>
    <p:extLst>
      <p:ext uri="{BB962C8B-B14F-4D97-AF65-F5344CB8AC3E}">
        <p14:creationId xmlns:p14="http://schemas.microsoft.com/office/powerpoint/2010/main" val="1443735966"/>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Title Slide B-partner">
    <p:spTree>
      <p:nvGrpSpPr>
        <p:cNvPr id="1" name=""/>
        <p:cNvGrpSpPr/>
        <p:nvPr/>
      </p:nvGrpSpPr>
      <p:grpSpPr>
        <a:xfrm>
          <a:off x="0" y="0"/>
          <a:ext cx="0" cy="0"/>
          <a:chOff x="0" y="0"/>
          <a:chExt cx="0" cy="0"/>
        </a:xfrm>
      </p:grpSpPr>
      <p:sp>
        <p:nvSpPr>
          <p:cNvPr id="71" name="Rectangle 70">
            <a:extLst>
              <a:ext uri="{FF2B5EF4-FFF2-40B4-BE49-F238E27FC236}">
                <a16:creationId xmlns:a16="http://schemas.microsoft.com/office/drawing/2014/main" id="{890DF213-662F-4F0F-AF3A-12E90D6AB403}"/>
              </a:ext>
            </a:extLst>
          </p:cNvPr>
          <p:cNvSpPr/>
          <p:nvPr userDrawn="1"/>
        </p:nvSpPr>
        <p:spPr>
          <a:xfrm>
            <a:off x="-1" y="-1"/>
            <a:ext cx="12204001" cy="685800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4772203"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600"/>
              </a:spcAft>
              <a:buNone/>
              <a:defRPr sz="3800" b="1">
                <a:solidFill>
                  <a:schemeClr val="tx2"/>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title</a:t>
            </a:r>
          </a:p>
          <a:p>
            <a:pPr lvl="1"/>
            <a:r>
              <a:rPr lang="en-AU" noProof="0" dirty="0"/>
              <a:t>Two</a:t>
            </a:r>
          </a:p>
          <a:p>
            <a:pPr lvl="2"/>
            <a:r>
              <a:rPr lang="en-AU" noProof="0" dirty="0"/>
              <a:t>Three</a:t>
            </a:r>
          </a:p>
          <a:p>
            <a:pPr lvl="8"/>
            <a:r>
              <a:rPr lang="en-AU" noProof="0" dirty="0"/>
              <a:t>four</a:t>
            </a:r>
          </a:p>
        </p:txBody>
      </p:sp>
      <p:sp>
        <p:nvSpPr>
          <p:cNvPr id="10" name="Picture Placeholder 138">
            <a:extLst>
              <a:ext uri="{FF2B5EF4-FFF2-40B4-BE49-F238E27FC236}">
                <a16:creationId xmlns:a16="http://schemas.microsoft.com/office/drawing/2014/main" id="{D91BA0D4-62CE-4418-96F2-0B48EF32B9D3}"/>
              </a:ext>
            </a:extLst>
          </p:cNvPr>
          <p:cNvSpPr>
            <a:spLocks noGrp="1"/>
          </p:cNvSpPr>
          <p:nvPr>
            <p:ph type="pic" sz="quarter" idx="13" hasCustomPrompt="1"/>
          </p:nvPr>
        </p:nvSpPr>
        <p:spPr>
          <a:xfrm>
            <a:off x="6272241" y="1030147"/>
            <a:ext cx="5919758" cy="5825419"/>
          </a:xfrm>
          <a:custGeom>
            <a:avLst/>
            <a:gdLst>
              <a:gd name="connsiteX0" fmla="*/ 5919758 w 5919758"/>
              <a:gd name="connsiteY0" fmla="*/ 0 h 5825419"/>
              <a:gd name="connsiteX1" fmla="*/ 5919758 w 5919758"/>
              <a:gd name="connsiteY1" fmla="*/ 5825419 h 5825419"/>
              <a:gd name="connsiteX2" fmla="*/ 1120273 w 5919758"/>
              <a:gd name="connsiteY2" fmla="*/ 5825419 h 5825419"/>
              <a:gd name="connsiteX3" fmla="*/ 0 w 5919758"/>
              <a:gd name="connsiteY3" fmla="*/ 1588036 h 5825419"/>
            </a:gdLst>
            <a:ahLst/>
            <a:cxnLst>
              <a:cxn ang="0">
                <a:pos x="connsiteX0" y="connsiteY0"/>
              </a:cxn>
              <a:cxn ang="0">
                <a:pos x="connsiteX1" y="connsiteY1"/>
              </a:cxn>
              <a:cxn ang="0">
                <a:pos x="connsiteX2" y="connsiteY2"/>
              </a:cxn>
              <a:cxn ang="0">
                <a:pos x="connsiteX3" y="connsiteY3"/>
              </a:cxn>
            </a:cxnLst>
            <a:rect l="l" t="t" r="r" b="b"/>
            <a:pathLst>
              <a:path w="5919758" h="5825419">
                <a:moveTo>
                  <a:pt x="5919758" y="0"/>
                </a:moveTo>
                <a:lnTo>
                  <a:pt x="5919758" y="5825419"/>
                </a:lnTo>
                <a:lnTo>
                  <a:pt x="1120273" y="5825419"/>
                </a:lnTo>
                <a:lnTo>
                  <a:pt x="0" y="1588036"/>
                </a:lnTo>
                <a:close/>
              </a:path>
            </a:pathLst>
          </a:custGeom>
          <a:noFill/>
        </p:spPr>
        <p:txBody>
          <a:bodyPr wrap="square" lIns="576000" tIns="1728000" rIns="360000" bIns="360000">
            <a:noAutofit/>
          </a:bodyPr>
          <a:lstStyle>
            <a:lvl1pPr algn="l">
              <a:defRPr sz="1600">
                <a:solidFill>
                  <a:schemeClr val="tx1">
                    <a:lumMod val="50000"/>
                    <a:lumOff val="50000"/>
                  </a:schemeClr>
                </a:solidFill>
              </a:defRPr>
            </a:lvl1pPr>
          </a:lstStyle>
          <a:p>
            <a:r>
              <a:rPr lang="en-AU" noProof="0" dirty="0"/>
              <a:t>Click central icon to add picture or pattern</a:t>
            </a:r>
          </a:p>
        </p:txBody>
      </p:sp>
      <p:grpSp>
        <p:nvGrpSpPr>
          <p:cNvPr id="70" name="Group 4">
            <a:extLst>
              <a:ext uri="{FF2B5EF4-FFF2-40B4-BE49-F238E27FC236}">
                <a16:creationId xmlns:a16="http://schemas.microsoft.com/office/drawing/2014/main" id="{3AFBB0F5-5EB0-405F-9812-3F6111C207C6}"/>
              </a:ext>
            </a:extLst>
          </p:cNvPr>
          <p:cNvGrpSpPr>
            <a:grpSpLocks noChangeAspect="1"/>
          </p:cNvGrpSpPr>
          <p:nvPr userDrawn="1"/>
        </p:nvGrpSpPr>
        <p:grpSpPr bwMode="auto">
          <a:xfrm>
            <a:off x="607255" y="616633"/>
            <a:ext cx="1440000" cy="1443689"/>
            <a:chOff x="2864" y="1181"/>
            <a:chExt cx="1952" cy="1957"/>
          </a:xfrm>
        </p:grpSpPr>
        <p:sp>
          <p:nvSpPr>
            <p:cNvPr id="72" name="AutoShape 3">
              <a:extLst>
                <a:ext uri="{FF2B5EF4-FFF2-40B4-BE49-F238E27FC236}">
                  <a16:creationId xmlns:a16="http://schemas.microsoft.com/office/drawing/2014/main" id="{EE348DCA-F65E-472C-8E94-01A3FE818BC6}"/>
                </a:ext>
              </a:extLst>
            </p:cNvPr>
            <p:cNvSpPr>
              <a:spLocks noChangeAspect="1" noChangeArrowheads="1" noTextEdit="1"/>
            </p:cNvSpPr>
            <p:nvPr userDrawn="1"/>
          </p:nvSpPr>
          <p:spPr bwMode="auto">
            <a:xfrm>
              <a:off x="2864" y="1182"/>
              <a:ext cx="1952" cy="19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3" name="Rectangle 5">
              <a:extLst>
                <a:ext uri="{FF2B5EF4-FFF2-40B4-BE49-F238E27FC236}">
                  <a16:creationId xmlns:a16="http://schemas.microsoft.com/office/drawing/2014/main" id="{43ED83A1-CC4D-42EA-8ABE-37ED66A6485E}"/>
                </a:ext>
              </a:extLst>
            </p:cNvPr>
            <p:cNvSpPr>
              <a:spLocks noChangeArrowheads="1"/>
            </p:cNvSpPr>
            <p:nvPr userDrawn="1"/>
          </p:nvSpPr>
          <p:spPr bwMode="auto">
            <a:xfrm>
              <a:off x="2865" y="1181"/>
              <a:ext cx="1950" cy="1957"/>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6" name="Freeform 6">
              <a:extLst>
                <a:ext uri="{FF2B5EF4-FFF2-40B4-BE49-F238E27FC236}">
                  <a16:creationId xmlns:a16="http://schemas.microsoft.com/office/drawing/2014/main" id="{C14D3AFF-4015-4ADB-AB21-B4EADD0CA395}"/>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7" name="Freeform 7">
              <a:extLst>
                <a:ext uri="{FF2B5EF4-FFF2-40B4-BE49-F238E27FC236}">
                  <a16:creationId xmlns:a16="http://schemas.microsoft.com/office/drawing/2014/main" id="{338B28A6-DBB6-499A-9175-D30CDBFB65D5}"/>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8" name="Freeform 8">
              <a:extLst>
                <a:ext uri="{FF2B5EF4-FFF2-40B4-BE49-F238E27FC236}">
                  <a16:creationId xmlns:a16="http://schemas.microsoft.com/office/drawing/2014/main" id="{B4F42473-3AD2-48CF-9DF2-688A050792D6}"/>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9" name="Freeform 9">
              <a:extLst>
                <a:ext uri="{FF2B5EF4-FFF2-40B4-BE49-F238E27FC236}">
                  <a16:creationId xmlns:a16="http://schemas.microsoft.com/office/drawing/2014/main" id="{4CFCC169-6EE2-4286-8FE4-D99450A4434D}"/>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0" name="Freeform 10">
              <a:extLst>
                <a:ext uri="{FF2B5EF4-FFF2-40B4-BE49-F238E27FC236}">
                  <a16:creationId xmlns:a16="http://schemas.microsoft.com/office/drawing/2014/main" id="{9D240A6C-65D8-4404-BD21-34BFC830B98A}"/>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1" name="Freeform 11">
              <a:extLst>
                <a:ext uri="{FF2B5EF4-FFF2-40B4-BE49-F238E27FC236}">
                  <a16:creationId xmlns:a16="http://schemas.microsoft.com/office/drawing/2014/main" id="{D2693798-E801-4A01-899D-3526F4E67924}"/>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2" name="Freeform 12">
              <a:extLst>
                <a:ext uri="{FF2B5EF4-FFF2-40B4-BE49-F238E27FC236}">
                  <a16:creationId xmlns:a16="http://schemas.microsoft.com/office/drawing/2014/main" id="{285079AC-870B-48A5-93B9-BCEBA2C1494A}"/>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3" name="Freeform 13">
              <a:extLst>
                <a:ext uri="{FF2B5EF4-FFF2-40B4-BE49-F238E27FC236}">
                  <a16:creationId xmlns:a16="http://schemas.microsoft.com/office/drawing/2014/main" id="{999F3F9A-C895-4189-8520-0793CCCD0BFA}"/>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4" name="Freeform 14">
              <a:extLst>
                <a:ext uri="{FF2B5EF4-FFF2-40B4-BE49-F238E27FC236}">
                  <a16:creationId xmlns:a16="http://schemas.microsoft.com/office/drawing/2014/main" id="{5161D696-7B40-4240-8A0E-23B94BADBCDC}"/>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5" name="Freeform 15">
              <a:extLst>
                <a:ext uri="{FF2B5EF4-FFF2-40B4-BE49-F238E27FC236}">
                  <a16:creationId xmlns:a16="http://schemas.microsoft.com/office/drawing/2014/main" id="{4C75893E-D358-44AC-A3CF-2EED9778A456}"/>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6" name="Freeform 16">
              <a:extLst>
                <a:ext uri="{FF2B5EF4-FFF2-40B4-BE49-F238E27FC236}">
                  <a16:creationId xmlns:a16="http://schemas.microsoft.com/office/drawing/2014/main" id="{7637E8F0-D81C-476F-8F8E-D9920CB899EE}"/>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7" name="Freeform 17">
              <a:extLst>
                <a:ext uri="{FF2B5EF4-FFF2-40B4-BE49-F238E27FC236}">
                  <a16:creationId xmlns:a16="http://schemas.microsoft.com/office/drawing/2014/main" id="{871A423F-334B-41DD-AB12-69F4222E2B48}"/>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8" name="Freeform 18">
              <a:extLst>
                <a:ext uri="{FF2B5EF4-FFF2-40B4-BE49-F238E27FC236}">
                  <a16:creationId xmlns:a16="http://schemas.microsoft.com/office/drawing/2014/main" id="{F58C111E-E1E0-495A-B19E-19C23BC04A4D}"/>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9" name="Freeform 19">
              <a:extLst>
                <a:ext uri="{FF2B5EF4-FFF2-40B4-BE49-F238E27FC236}">
                  <a16:creationId xmlns:a16="http://schemas.microsoft.com/office/drawing/2014/main" id="{C13C60D4-33A1-4116-A310-C2D5DDC4EEC0}"/>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0" name="Freeform 20">
              <a:extLst>
                <a:ext uri="{FF2B5EF4-FFF2-40B4-BE49-F238E27FC236}">
                  <a16:creationId xmlns:a16="http://schemas.microsoft.com/office/drawing/2014/main" id="{A48538EB-0D4D-49B9-BDCF-9D922353F70E}"/>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1" name="Rectangle 21">
              <a:extLst>
                <a:ext uri="{FF2B5EF4-FFF2-40B4-BE49-F238E27FC236}">
                  <a16:creationId xmlns:a16="http://schemas.microsoft.com/office/drawing/2014/main" id="{1487FAD7-88D3-4A87-99A7-7B072B555F45}"/>
                </a:ext>
              </a:extLst>
            </p:cNvPr>
            <p:cNvSpPr>
              <a:spLocks noChangeArrowheads="1"/>
            </p:cNvSpPr>
            <p:nvPr userDrawn="1"/>
          </p:nvSpPr>
          <p:spPr bwMode="auto">
            <a:xfrm>
              <a:off x="3108" y="2653"/>
              <a:ext cx="1477" cy="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2" name="Freeform 22">
              <a:extLst>
                <a:ext uri="{FF2B5EF4-FFF2-40B4-BE49-F238E27FC236}">
                  <a16:creationId xmlns:a16="http://schemas.microsoft.com/office/drawing/2014/main" id="{8914B577-98F3-43EF-BC4A-E7588E200C3D}"/>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3" name="Freeform 23">
              <a:extLst>
                <a:ext uri="{FF2B5EF4-FFF2-40B4-BE49-F238E27FC236}">
                  <a16:creationId xmlns:a16="http://schemas.microsoft.com/office/drawing/2014/main" id="{B5308D54-22FE-4DA7-BC01-ED460072EFA8}"/>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4" name="Freeform 24">
              <a:extLst>
                <a:ext uri="{FF2B5EF4-FFF2-40B4-BE49-F238E27FC236}">
                  <a16:creationId xmlns:a16="http://schemas.microsoft.com/office/drawing/2014/main" id="{3A60EE4F-D706-499A-8872-B156049D5B97}"/>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5" name="Freeform 25">
              <a:extLst>
                <a:ext uri="{FF2B5EF4-FFF2-40B4-BE49-F238E27FC236}">
                  <a16:creationId xmlns:a16="http://schemas.microsoft.com/office/drawing/2014/main" id="{3EAF6B99-79B4-43B1-842F-B1AFF0CC1E67}"/>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6" name="Freeform 26">
              <a:extLst>
                <a:ext uri="{FF2B5EF4-FFF2-40B4-BE49-F238E27FC236}">
                  <a16:creationId xmlns:a16="http://schemas.microsoft.com/office/drawing/2014/main" id="{6C79F926-94C7-4522-9614-397593F62EAC}"/>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7" name="Freeform 27">
              <a:extLst>
                <a:ext uri="{FF2B5EF4-FFF2-40B4-BE49-F238E27FC236}">
                  <a16:creationId xmlns:a16="http://schemas.microsoft.com/office/drawing/2014/main" id="{FDD151CA-6BF4-4036-98ED-05B831B530FD}"/>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8" name="Freeform 28">
              <a:extLst>
                <a:ext uri="{FF2B5EF4-FFF2-40B4-BE49-F238E27FC236}">
                  <a16:creationId xmlns:a16="http://schemas.microsoft.com/office/drawing/2014/main" id="{AB448DEB-E490-4038-8414-1A68B9109CC0}"/>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9" name="Freeform 29">
              <a:extLst>
                <a:ext uri="{FF2B5EF4-FFF2-40B4-BE49-F238E27FC236}">
                  <a16:creationId xmlns:a16="http://schemas.microsoft.com/office/drawing/2014/main" id="{524059C3-D356-4C34-9C06-DD896588BF75}"/>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0" name="Freeform 30">
              <a:extLst>
                <a:ext uri="{FF2B5EF4-FFF2-40B4-BE49-F238E27FC236}">
                  <a16:creationId xmlns:a16="http://schemas.microsoft.com/office/drawing/2014/main" id="{247D07C2-EC7B-4730-92FA-6B8D84B80D42}"/>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1" name="Freeform 31">
              <a:extLst>
                <a:ext uri="{FF2B5EF4-FFF2-40B4-BE49-F238E27FC236}">
                  <a16:creationId xmlns:a16="http://schemas.microsoft.com/office/drawing/2014/main" id="{5D6F08FA-2532-4558-9602-AF1744F99F15}"/>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2" name="Freeform 32">
              <a:extLst>
                <a:ext uri="{FF2B5EF4-FFF2-40B4-BE49-F238E27FC236}">
                  <a16:creationId xmlns:a16="http://schemas.microsoft.com/office/drawing/2014/main" id="{E685EBE7-869E-41B0-BCD8-FF537CBD5C59}"/>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3" name="Freeform 34">
              <a:extLst>
                <a:ext uri="{FF2B5EF4-FFF2-40B4-BE49-F238E27FC236}">
                  <a16:creationId xmlns:a16="http://schemas.microsoft.com/office/drawing/2014/main" id="{C3AB8B41-7BD9-44AA-B986-74D53C9AF3C3}"/>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4" name="Freeform 35">
              <a:extLst>
                <a:ext uri="{FF2B5EF4-FFF2-40B4-BE49-F238E27FC236}">
                  <a16:creationId xmlns:a16="http://schemas.microsoft.com/office/drawing/2014/main" id="{EDE8817E-73C2-4561-8428-03CCAFF40CF8}"/>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5" name="Freeform 36">
              <a:extLst>
                <a:ext uri="{FF2B5EF4-FFF2-40B4-BE49-F238E27FC236}">
                  <a16:creationId xmlns:a16="http://schemas.microsoft.com/office/drawing/2014/main" id="{AF8224B5-9A1C-4DFC-9A81-E5FD62FB5640}"/>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6" name="Freeform 37">
              <a:extLst>
                <a:ext uri="{FF2B5EF4-FFF2-40B4-BE49-F238E27FC236}">
                  <a16:creationId xmlns:a16="http://schemas.microsoft.com/office/drawing/2014/main" id="{1C2A9587-67A6-4716-977B-862BFA82E668}"/>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7" name="Freeform 38">
              <a:extLst>
                <a:ext uri="{FF2B5EF4-FFF2-40B4-BE49-F238E27FC236}">
                  <a16:creationId xmlns:a16="http://schemas.microsoft.com/office/drawing/2014/main" id="{495A0897-65A5-4410-A4A7-BD794D83CDC3}"/>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8" name="Freeform 39">
              <a:extLst>
                <a:ext uri="{FF2B5EF4-FFF2-40B4-BE49-F238E27FC236}">
                  <a16:creationId xmlns:a16="http://schemas.microsoft.com/office/drawing/2014/main" id="{7E97296E-EB49-46E9-8E93-4AA5F3E541C7}"/>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9" name="Freeform 40">
              <a:extLst>
                <a:ext uri="{FF2B5EF4-FFF2-40B4-BE49-F238E27FC236}">
                  <a16:creationId xmlns:a16="http://schemas.microsoft.com/office/drawing/2014/main" id="{2F3461FC-DD4F-4CA4-B2A8-7F4F566F61F9}"/>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0" name="Freeform 41">
              <a:extLst>
                <a:ext uri="{FF2B5EF4-FFF2-40B4-BE49-F238E27FC236}">
                  <a16:creationId xmlns:a16="http://schemas.microsoft.com/office/drawing/2014/main" id="{8908A0F4-A93F-4BE5-8463-B36A8039B586}"/>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1" name="Freeform 42">
              <a:extLst>
                <a:ext uri="{FF2B5EF4-FFF2-40B4-BE49-F238E27FC236}">
                  <a16:creationId xmlns:a16="http://schemas.microsoft.com/office/drawing/2014/main" id="{24D30A92-E7FF-424A-B0A9-AC7FE32E7708}"/>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2" name="Freeform 43">
              <a:extLst>
                <a:ext uri="{FF2B5EF4-FFF2-40B4-BE49-F238E27FC236}">
                  <a16:creationId xmlns:a16="http://schemas.microsoft.com/office/drawing/2014/main" id="{B2A95380-ABEE-40CA-BBE5-1E3411D8CDED}"/>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3" name="Freeform 44">
              <a:extLst>
                <a:ext uri="{FF2B5EF4-FFF2-40B4-BE49-F238E27FC236}">
                  <a16:creationId xmlns:a16="http://schemas.microsoft.com/office/drawing/2014/main" id="{25364CF1-47E1-42AA-B408-1241E63E8C4D}"/>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4" name="Freeform 45">
              <a:extLst>
                <a:ext uri="{FF2B5EF4-FFF2-40B4-BE49-F238E27FC236}">
                  <a16:creationId xmlns:a16="http://schemas.microsoft.com/office/drawing/2014/main" id="{722A9A6F-E73A-4E34-A53F-A559E043C3E1}"/>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5" name="Freeform 46">
              <a:extLst>
                <a:ext uri="{FF2B5EF4-FFF2-40B4-BE49-F238E27FC236}">
                  <a16:creationId xmlns:a16="http://schemas.microsoft.com/office/drawing/2014/main" id="{7DC776F1-D1BF-4756-9B11-A3922DD28A59}"/>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6" name="Freeform 47">
              <a:extLst>
                <a:ext uri="{FF2B5EF4-FFF2-40B4-BE49-F238E27FC236}">
                  <a16:creationId xmlns:a16="http://schemas.microsoft.com/office/drawing/2014/main" id="{F702349C-C6E4-46A5-8802-BB88DD4BE29E}"/>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7" name="Freeform 48">
              <a:extLst>
                <a:ext uri="{FF2B5EF4-FFF2-40B4-BE49-F238E27FC236}">
                  <a16:creationId xmlns:a16="http://schemas.microsoft.com/office/drawing/2014/main" id="{346BC6D5-9E5A-4B92-9611-F9D07EF48525}"/>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8" name="Freeform 49">
              <a:extLst>
                <a:ext uri="{FF2B5EF4-FFF2-40B4-BE49-F238E27FC236}">
                  <a16:creationId xmlns:a16="http://schemas.microsoft.com/office/drawing/2014/main" id="{2A9DF814-73D8-4894-8B96-23B40E6E9089}"/>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9" name="Freeform 50">
              <a:extLst>
                <a:ext uri="{FF2B5EF4-FFF2-40B4-BE49-F238E27FC236}">
                  <a16:creationId xmlns:a16="http://schemas.microsoft.com/office/drawing/2014/main" id="{58C1703B-88EC-4C9F-B827-837D126B61D6}"/>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0" name="Freeform 51">
              <a:extLst>
                <a:ext uri="{FF2B5EF4-FFF2-40B4-BE49-F238E27FC236}">
                  <a16:creationId xmlns:a16="http://schemas.microsoft.com/office/drawing/2014/main" id="{7589E396-ADCF-4596-8DE4-4379AFCE7E22}"/>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1" name="Freeform 52">
              <a:extLst>
                <a:ext uri="{FF2B5EF4-FFF2-40B4-BE49-F238E27FC236}">
                  <a16:creationId xmlns:a16="http://schemas.microsoft.com/office/drawing/2014/main" id="{C49FDA79-CF20-4CA4-9EC3-273E88B10C6B}"/>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2" name="Freeform 53">
              <a:extLst>
                <a:ext uri="{FF2B5EF4-FFF2-40B4-BE49-F238E27FC236}">
                  <a16:creationId xmlns:a16="http://schemas.microsoft.com/office/drawing/2014/main" id="{EAF66CB7-8F32-4F0C-B5A2-11A6143DA74B}"/>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3" name="Freeform 54">
              <a:extLst>
                <a:ext uri="{FF2B5EF4-FFF2-40B4-BE49-F238E27FC236}">
                  <a16:creationId xmlns:a16="http://schemas.microsoft.com/office/drawing/2014/main" id="{DD4F44F0-927E-4351-9C37-2EE63B71F04A}"/>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4" name="Freeform 55">
              <a:extLst>
                <a:ext uri="{FF2B5EF4-FFF2-40B4-BE49-F238E27FC236}">
                  <a16:creationId xmlns:a16="http://schemas.microsoft.com/office/drawing/2014/main" id="{92AC303A-678D-4707-A16F-2DA1A07D9D64}"/>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5" name="Freeform 56">
              <a:extLst>
                <a:ext uri="{FF2B5EF4-FFF2-40B4-BE49-F238E27FC236}">
                  <a16:creationId xmlns:a16="http://schemas.microsoft.com/office/drawing/2014/main" id="{4BCFC9F6-3BBE-4394-851E-3738C7D6EB4E}"/>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6" name="Freeform 57">
              <a:extLst>
                <a:ext uri="{FF2B5EF4-FFF2-40B4-BE49-F238E27FC236}">
                  <a16:creationId xmlns:a16="http://schemas.microsoft.com/office/drawing/2014/main" id="{D4997C90-4986-45C1-9DAC-A5D26B02F3BD}"/>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7" name="Freeform 58">
              <a:extLst>
                <a:ext uri="{FF2B5EF4-FFF2-40B4-BE49-F238E27FC236}">
                  <a16:creationId xmlns:a16="http://schemas.microsoft.com/office/drawing/2014/main" id="{ACC13E25-4EE3-4A63-B0AF-2162BB78ECBF}"/>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8" name="Freeform 59">
              <a:extLst>
                <a:ext uri="{FF2B5EF4-FFF2-40B4-BE49-F238E27FC236}">
                  <a16:creationId xmlns:a16="http://schemas.microsoft.com/office/drawing/2014/main" id="{87AA0A80-577E-43A6-B738-0BAFE7F7B4EA}"/>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9" name="Freeform 60">
              <a:extLst>
                <a:ext uri="{FF2B5EF4-FFF2-40B4-BE49-F238E27FC236}">
                  <a16:creationId xmlns:a16="http://schemas.microsoft.com/office/drawing/2014/main" id="{3DBFF628-46A4-41BD-9FA9-3D4418E866E5}"/>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0" name="Freeform 61">
              <a:extLst>
                <a:ext uri="{FF2B5EF4-FFF2-40B4-BE49-F238E27FC236}">
                  <a16:creationId xmlns:a16="http://schemas.microsoft.com/office/drawing/2014/main" id="{D6413240-42B4-45DB-BBA2-56A1CDBD3C5B}"/>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1" name="Freeform 62">
              <a:extLst>
                <a:ext uri="{FF2B5EF4-FFF2-40B4-BE49-F238E27FC236}">
                  <a16:creationId xmlns:a16="http://schemas.microsoft.com/office/drawing/2014/main" id="{8AAB2B20-3978-4858-9836-C1351201A6F9}"/>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grpSp>
      <p:sp>
        <p:nvSpPr>
          <p:cNvPr id="66" name="Picture Placeholder 2">
            <a:extLst>
              <a:ext uri="{FF2B5EF4-FFF2-40B4-BE49-F238E27FC236}">
                <a16:creationId xmlns:a16="http://schemas.microsoft.com/office/drawing/2014/main" id="{A60525C7-BF5C-4763-BFD2-4489EB5B78B7}"/>
              </a:ext>
            </a:extLst>
          </p:cNvPr>
          <p:cNvSpPr>
            <a:spLocks noGrp="1"/>
          </p:cNvSpPr>
          <p:nvPr>
            <p:ph type="pic" sz="quarter" idx="18" hasCustomPrompt="1"/>
          </p:nvPr>
        </p:nvSpPr>
        <p:spPr>
          <a:xfrm>
            <a:off x="500062" y="5410200"/>
            <a:ext cx="1939655" cy="923925"/>
          </a:xfrm>
        </p:spPr>
        <p:txBody>
          <a:bodyPr/>
          <a:lstStyle>
            <a:lvl1pPr>
              <a:defRPr sz="1600">
                <a:solidFill>
                  <a:schemeClr val="tx1">
                    <a:lumMod val="50000"/>
                    <a:lumOff val="50000"/>
                  </a:schemeClr>
                </a:solidFill>
              </a:defRPr>
            </a:lvl1pPr>
          </a:lstStyle>
          <a:p>
            <a:r>
              <a:rPr lang="en-AU" dirty="0"/>
              <a:t>Click to add partner logos</a:t>
            </a:r>
          </a:p>
        </p:txBody>
      </p:sp>
      <p:sp>
        <p:nvSpPr>
          <p:cNvPr id="67" name="Picture Placeholder 2">
            <a:extLst>
              <a:ext uri="{FF2B5EF4-FFF2-40B4-BE49-F238E27FC236}">
                <a16:creationId xmlns:a16="http://schemas.microsoft.com/office/drawing/2014/main" id="{2B0AC9A8-08B7-4674-84A9-EE81504DB88C}"/>
              </a:ext>
            </a:extLst>
          </p:cNvPr>
          <p:cNvSpPr>
            <a:spLocks noGrp="1"/>
          </p:cNvSpPr>
          <p:nvPr>
            <p:ph type="pic" sz="quarter" idx="19" hasCustomPrompt="1"/>
          </p:nvPr>
        </p:nvSpPr>
        <p:spPr>
          <a:xfrm>
            <a:off x="2601859" y="5410200"/>
            <a:ext cx="1939655" cy="923925"/>
          </a:xfrm>
        </p:spPr>
        <p:txBody>
          <a:bodyPr/>
          <a:lstStyle>
            <a:lvl1pPr>
              <a:defRPr sz="1600">
                <a:solidFill>
                  <a:schemeClr val="tx1">
                    <a:lumMod val="50000"/>
                    <a:lumOff val="50000"/>
                  </a:schemeClr>
                </a:solidFill>
              </a:defRPr>
            </a:lvl1pPr>
          </a:lstStyle>
          <a:p>
            <a:r>
              <a:rPr lang="en-AU" dirty="0"/>
              <a:t>Click to add partner logos</a:t>
            </a:r>
          </a:p>
        </p:txBody>
      </p:sp>
      <p:sp>
        <p:nvSpPr>
          <p:cNvPr id="68" name="Picture Placeholder 2">
            <a:extLst>
              <a:ext uri="{FF2B5EF4-FFF2-40B4-BE49-F238E27FC236}">
                <a16:creationId xmlns:a16="http://schemas.microsoft.com/office/drawing/2014/main" id="{05998953-BBE0-4246-B9BC-50453554F00A}"/>
              </a:ext>
            </a:extLst>
          </p:cNvPr>
          <p:cNvSpPr>
            <a:spLocks noGrp="1"/>
          </p:cNvSpPr>
          <p:nvPr>
            <p:ph type="pic" sz="quarter" idx="20" hasCustomPrompt="1"/>
          </p:nvPr>
        </p:nvSpPr>
        <p:spPr>
          <a:xfrm>
            <a:off x="4703656" y="5410200"/>
            <a:ext cx="1939655" cy="923925"/>
          </a:xfrm>
        </p:spPr>
        <p:txBody>
          <a:bodyPr/>
          <a:lstStyle>
            <a:lvl1pPr>
              <a:defRPr sz="1600">
                <a:solidFill>
                  <a:schemeClr val="tx1">
                    <a:lumMod val="50000"/>
                    <a:lumOff val="50000"/>
                  </a:schemeClr>
                </a:solidFill>
              </a:defRPr>
            </a:lvl1pPr>
          </a:lstStyle>
          <a:p>
            <a:r>
              <a:rPr lang="en-AU" dirty="0"/>
              <a:t>Click to add partner logos</a:t>
            </a:r>
          </a:p>
        </p:txBody>
      </p:sp>
      <p:sp>
        <p:nvSpPr>
          <p:cNvPr id="132" name="Text Placeholder 140">
            <a:extLst>
              <a:ext uri="{FF2B5EF4-FFF2-40B4-BE49-F238E27FC236}">
                <a16:creationId xmlns:a16="http://schemas.microsoft.com/office/drawing/2014/main" id="{CF59814C-B444-4ECE-A32B-683E53AD2059}"/>
              </a:ext>
            </a:extLst>
          </p:cNvPr>
          <p:cNvSpPr>
            <a:spLocks noGrp="1"/>
          </p:cNvSpPr>
          <p:nvPr>
            <p:ph type="body" sz="quarter" idx="17" hasCustomPrompt="1"/>
          </p:nvPr>
        </p:nvSpPr>
        <p:spPr>
          <a:xfrm>
            <a:off x="2494666" y="686883"/>
            <a:ext cx="3776837" cy="707231"/>
          </a:xfrm>
        </p:spPr>
        <p:txBody>
          <a:bodyPr>
            <a:normAutofit/>
          </a:bodyPr>
          <a:lstStyle>
            <a:lvl1pPr>
              <a:spcBef>
                <a:spcPts val="0"/>
              </a:spcBef>
              <a:spcAft>
                <a:spcPts val="600"/>
              </a:spcAft>
              <a:defRPr sz="1600" b="1">
                <a:solidFill>
                  <a:schemeClr val="tx2"/>
                </a:solidFill>
              </a:defRPr>
            </a:lvl1pPr>
            <a:lvl2pPr marL="0" indent="0">
              <a:spcBef>
                <a:spcPts val="0"/>
              </a:spcBef>
              <a:buNone/>
              <a:defRPr sz="1600">
                <a:solidFill>
                  <a:schemeClr val="tx2"/>
                </a:solidFill>
              </a:defRPr>
            </a:lvl2pPr>
            <a:lvl3pPr marL="0" indent="0">
              <a:spcBef>
                <a:spcPts val="0"/>
              </a:spcBef>
              <a:buNone/>
              <a:defRPr sz="1600" b="0">
                <a:solidFill>
                  <a:schemeClr val="tx2"/>
                </a:solidFill>
              </a:defRPr>
            </a:lvl3pPr>
            <a:lvl4pPr>
              <a:spcBef>
                <a:spcPts val="0"/>
              </a:spcBef>
              <a:defRPr sz="1600" b="0">
                <a:solidFill>
                  <a:schemeClr val="tx2"/>
                </a:solidFill>
              </a:defRPr>
            </a:lvl4pPr>
            <a:lvl5pPr>
              <a:spcBef>
                <a:spcPts val="0"/>
              </a:spcBef>
              <a:defRPr sz="1600" b="0">
                <a:solidFill>
                  <a:schemeClr val="tx2"/>
                </a:solidFill>
              </a:defRPr>
            </a:lvl5pPr>
            <a:lvl6pPr>
              <a:spcBef>
                <a:spcPts val="0"/>
              </a:spcBef>
              <a:defRPr sz="1600" b="0">
                <a:solidFill>
                  <a:schemeClr val="tx2"/>
                </a:solidFill>
              </a:defRPr>
            </a:lvl6pPr>
            <a:lvl7pPr>
              <a:spcBef>
                <a:spcPts val="0"/>
              </a:spcBef>
              <a:defRPr sz="1600" b="0">
                <a:solidFill>
                  <a:schemeClr val="tx2"/>
                </a:solidFill>
              </a:defRPr>
            </a:lvl7pPr>
            <a:lvl8pPr>
              <a:spcBef>
                <a:spcPts val="0"/>
              </a:spcBef>
              <a:defRPr sz="1600">
                <a:solidFill>
                  <a:schemeClr val="tx2"/>
                </a:solidFill>
              </a:defRPr>
            </a:lvl8pPr>
            <a:lvl9pPr>
              <a:spcBef>
                <a:spcPts val="0"/>
              </a:spcBef>
              <a:defRPr sz="1600">
                <a:solidFill>
                  <a:schemeClr val="tx2"/>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74" name="Text Placeholder 135">
            <a:extLst>
              <a:ext uri="{FF2B5EF4-FFF2-40B4-BE49-F238E27FC236}">
                <a16:creationId xmlns:a16="http://schemas.microsoft.com/office/drawing/2014/main" id="{4AA778C4-F038-4603-85A2-34141147C14C}"/>
              </a:ext>
            </a:extLst>
          </p:cNvPr>
          <p:cNvSpPr>
            <a:spLocks noGrp="1"/>
          </p:cNvSpPr>
          <p:nvPr>
            <p:ph type="body" sz="quarter" idx="21" hasCustomPrompt="1"/>
          </p:nvPr>
        </p:nvSpPr>
        <p:spPr>
          <a:xfrm>
            <a:off x="2601859" y="630906"/>
            <a:ext cx="288000" cy="10800"/>
          </a:xfrm>
          <a:solidFill>
            <a:schemeClr val="tx2"/>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Tree>
    <p:extLst>
      <p:ext uri="{BB962C8B-B14F-4D97-AF65-F5344CB8AC3E}">
        <p14:creationId xmlns:p14="http://schemas.microsoft.com/office/powerpoint/2010/main" val="2522916614"/>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preserve="1" userDrawn="1">
  <p:cSld name="Text and Image">
    <p:spTree>
      <p:nvGrpSpPr>
        <p:cNvPr id="1" name=""/>
        <p:cNvGrpSpPr/>
        <p:nvPr/>
      </p:nvGrpSpPr>
      <p:grpSpPr>
        <a:xfrm>
          <a:off x="0" y="0"/>
          <a:ext cx="0" cy="0"/>
          <a:chOff x="0" y="0"/>
          <a:chExt cx="0" cy="0"/>
        </a:xfrm>
      </p:grpSpPr>
      <p:sp>
        <p:nvSpPr>
          <p:cNvPr id="8" name="Text Placeholder 7">
            <a:extLst>
              <a:ext uri="{FF2B5EF4-FFF2-40B4-BE49-F238E27FC236}">
                <a16:creationId xmlns:a16="http://schemas.microsoft.com/office/drawing/2014/main" id="{454D350D-E484-4913-8199-EB8C83FA4F63}"/>
              </a:ext>
            </a:extLst>
          </p:cNvPr>
          <p:cNvSpPr>
            <a:spLocks noGrp="1"/>
          </p:cNvSpPr>
          <p:nvPr>
            <p:ph type="body" sz="quarter" idx="13"/>
          </p:nvPr>
        </p:nvSpPr>
        <p:spPr>
          <a:xfrm>
            <a:off x="316359" y="1532415"/>
            <a:ext cx="6326668" cy="4459190"/>
          </a:xfrm>
        </p:spPr>
        <p:txBody>
          <a:bodyPr numCol="1" spcCol="360000"/>
          <a:lstStyle/>
          <a:p>
            <a:pPr lvl="0"/>
            <a:r>
              <a:rPr lang="en-AU" noProof="0" dirty="0"/>
              <a:t>Edit Master text styles</a:t>
            </a:r>
          </a:p>
          <a:p>
            <a:pPr lvl="1"/>
            <a:r>
              <a:rPr lang="en-AU" noProof="0" dirty="0"/>
              <a:t>Second level</a:t>
            </a:r>
          </a:p>
          <a:p>
            <a:pPr lvl="2"/>
            <a:r>
              <a:rPr lang="en-AU" noProof="0" dirty="0"/>
              <a:t>Third level</a:t>
            </a:r>
          </a:p>
          <a:p>
            <a:pPr lvl="3"/>
            <a:r>
              <a:rPr lang="en-AU" noProof="0" dirty="0"/>
              <a:t>Fourth level</a:t>
            </a:r>
          </a:p>
          <a:p>
            <a:pPr lvl="4"/>
            <a:r>
              <a:rPr lang="en-AU" noProof="0" dirty="0"/>
              <a:t>Fifth level</a:t>
            </a:r>
          </a:p>
        </p:txBody>
      </p:sp>
      <p:sp>
        <p:nvSpPr>
          <p:cNvPr id="9" name="Picture Placeholder 8">
            <a:extLst>
              <a:ext uri="{FF2B5EF4-FFF2-40B4-BE49-F238E27FC236}">
                <a16:creationId xmlns:a16="http://schemas.microsoft.com/office/drawing/2014/main" id="{752293B1-CA6A-4F4E-91FF-99F08DA2149D}"/>
              </a:ext>
            </a:extLst>
          </p:cNvPr>
          <p:cNvSpPr>
            <a:spLocks noGrp="1"/>
          </p:cNvSpPr>
          <p:nvPr>
            <p:ph type="pic" sz="quarter" idx="14"/>
          </p:nvPr>
        </p:nvSpPr>
        <p:spPr>
          <a:xfrm>
            <a:off x="6929159" y="433469"/>
            <a:ext cx="4829371" cy="5739032"/>
          </a:xfrm>
          <a:solidFill>
            <a:schemeClr val="bg1">
              <a:lumMod val="85000"/>
            </a:schemeClr>
          </a:solidFill>
        </p:spPr>
        <p:txBody>
          <a:bodyPr>
            <a:normAutofit/>
          </a:bodyPr>
          <a:lstStyle>
            <a:lvl1pPr rtl="0">
              <a:defRPr sz="1600">
                <a:solidFill>
                  <a:schemeClr val="tx1">
                    <a:lumMod val="50000"/>
                    <a:lumOff val="50000"/>
                  </a:schemeClr>
                </a:solidFill>
              </a:defRPr>
            </a:lvl1pPr>
          </a:lstStyle>
          <a:p>
            <a:endParaRPr lang="en-AU"/>
          </a:p>
        </p:txBody>
      </p:sp>
      <p:sp>
        <p:nvSpPr>
          <p:cNvPr id="4" name="Title 3">
            <a:extLst>
              <a:ext uri="{FF2B5EF4-FFF2-40B4-BE49-F238E27FC236}">
                <a16:creationId xmlns:a16="http://schemas.microsoft.com/office/drawing/2014/main" id="{9D51BC2A-07E6-4F57-A3D0-BC904E276AFE}"/>
              </a:ext>
            </a:extLst>
          </p:cNvPr>
          <p:cNvSpPr>
            <a:spLocks noGrp="1"/>
          </p:cNvSpPr>
          <p:nvPr>
            <p:ph type="title"/>
          </p:nvPr>
        </p:nvSpPr>
        <p:spPr>
          <a:xfrm>
            <a:off x="1428765" y="395066"/>
            <a:ext cx="5214261" cy="887360"/>
          </a:xfrm>
        </p:spPr>
        <p:txBody>
          <a:bodyPr/>
          <a:lstStyle/>
          <a:p>
            <a:r>
              <a:rPr lang="en-US" dirty="0"/>
              <a:t>Click to edit Master title style</a:t>
            </a:r>
            <a:endParaRPr lang="en-AU" dirty="0"/>
          </a:p>
        </p:txBody>
      </p:sp>
      <p:sp>
        <p:nvSpPr>
          <p:cNvPr id="5" name="Footer Placeholder 4">
            <a:extLst>
              <a:ext uri="{FF2B5EF4-FFF2-40B4-BE49-F238E27FC236}">
                <a16:creationId xmlns:a16="http://schemas.microsoft.com/office/drawing/2014/main" id="{04B5C923-130F-4CE2-B289-D278C823149A}"/>
              </a:ext>
            </a:extLst>
          </p:cNvPr>
          <p:cNvSpPr>
            <a:spLocks noGrp="1"/>
          </p:cNvSpPr>
          <p:nvPr>
            <p:ph type="ftr" sz="quarter" idx="16"/>
          </p:nvPr>
        </p:nvSpPr>
        <p:spPr/>
        <p:txBody>
          <a:bodyPr/>
          <a:lstStyle/>
          <a:p>
            <a:endParaRPr lang="en-AU" noProof="0" dirty="0"/>
          </a:p>
        </p:txBody>
      </p:sp>
      <p:sp>
        <p:nvSpPr>
          <p:cNvPr id="2" name="Date Placeholder 1">
            <a:extLst>
              <a:ext uri="{FF2B5EF4-FFF2-40B4-BE49-F238E27FC236}">
                <a16:creationId xmlns:a16="http://schemas.microsoft.com/office/drawing/2014/main" id="{82AA6262-DA14-43FE-B7AA-479C75CB9FFA}"/>
              </a:ext>
            </a:extLst>
          </p:cNvPr>
          <p:cNvSpPr>
            <a:spLocks noGrp="1"/>
          </p:cNvSpPr>
          <p:nvPr>
            <p:ph type="dt" sz="half" idx="17"/>
          </p:nvPr>
        </p:nvSpPr>
        <p:spPr/>
        <p:txBody>
          <a:bodyPr/>
          <a:lstStyle/>
          <a:p>
            <a:fld id="{15C1EA3C-26E9-4B87-838B-C7B127160328}" type="datetime1">
              <a:rPr lang="en-AU" noProof="0" smtClean="0"/>
              <a:t>15/06/2018</a:t>
            </a:fld>
            <a:endParaRPr lang="en-AU" noProof="0" dirty="0"/>
          </a:p>
        </p:txBody>
      </p:sp>
      <p:sp>
        <p:nvSpPr>
          <p:cNvPr id="6" name="Slide Number Placeholder 5">
            <a:extLst>
              <a:ext uri="{FF2B5EF4-FFF2-40B4-BE49-F238E27FC236}">
                <a16:creationId xmlns:a16="http://schemas.microsoft.com/office/drawing/2014/main" id="{12F1FC4A-C989-4916-B28D-469943DEEFD4}"/>
              </a:ext>
            </a:extLst>
          </p:cNvPr>
          <p:cNvSpPr>
            <a:spLocks noGrp="1"/>
          </p:cNvSpPr>
          <p:nvPr>
            <p:ph type="sldNum" sz="quarter" idx="18"/>
          </p:nvPr>
        </p:nvSpPr>
        <p:spPr/>
        <p:txBody>
          <a:bodyPr/>
          <a:lstStyle/>
          <a:p>
            <a:fld id="{DC22DD25-61AE-413C-B4D2-EF2365C9B2E1}" type="slidenum">
              <a:rPr lang="en-AU" noProof="0" smtClean="0"/>
              <a:pPr/>
              <a:t>‹#›</a:t>
            </a:fld>
            <a:endParaRPr lang="en-AU" noProof="0" dirty="0"/>
          </a:p>
        </p:txBody>
      </p:sp>
    </p:spTree>
    <p:extLst>
      <p:ext uri="{BB962C8B-B14F-4D97-AF65-F5344CB8AC3E}">
        <p14:creationId xmlns:p14="http://schemas.microsoft.com/office/powerpoint/2010/main" val="1746289510"/>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preserve="1" userDrawn="1">
  <p:cSld name="Text and two images">
    <p:spTree>
      <p:nvGrpSpPr>
        <p:cNvPr id="1" name=""/>
        <p:cNvGrpSpPr/>
        <p:nvPr/>
      </p:nvGrpSpPr>
      <p:grpSpPr>
        <a:xfrm>
          <a:off x="0" y="0"/>
          <a:ext cx="0" cy="0"/>
          <a:chOff x="0" y="0"/>
          <a:chExt cx="0" cy="0"/>
        </a:xfrm>
      </p:grpSpPr>
      <p:sp>
        <p:nvSpPr>
          <p:cNvPr id="8" name="Text Placeholder 7">
            <a:extLst>
              <a:ext uri="{FF2B5EF4-FFF2-40B4-BE49-F238E27FC236}">
                <a16:creationId xmlns:a16="http://schemas.microsoft.com/office/drawing/2014/main" id="{454D350D-E484-4913-8199-EB8C83FA4F63}"/>
              </a:ext>
            </a:extLst>
          </p:cNvPr>
          <p:cNvSpPr>
            <a:spLocks noGrp="1"/>
          </p:cNvSpPr>
          <p:nvPr>
            <p:ph type="body" sz="quarter" idx="13"/>
          </p:nvPr>
        </p:nvSpPr>
        <p:spPr>
          <a:xfrm>
            <a:off x="316359" y="1532415"/>
            <a:ext cx="6326668" cy="3894165"/>
          </a:xfrm>
        </p:spPr>
        <p:txBody>
          <a:bodyPr numCol="1" spcCol="360000"/>
          <a:lstStyle/>
          <a:p>
            <a:pPr lvl="0"/>
            <a:r>
              <a:rPr lang="en-AU" noProof="0" dirty="0"/>
              <a:t>Edit Master text styles</a:t>
            </a:r>
          </a:p>
          <a:p>
            <a:pPr lvl="1"/>
            <a:r>
              <a:rPr lang="en-AU" noProof="0" dirty="0"/>
              <a:t>Second level</a:t>
            </a:r>
          </a:p>
          <a:p>
            <a:pPr lvl="2"/>
            <a:r>
              <a:rPr lang="en-AU" noProof="0" dirty="0"/>
              <a:t>Third level</a:t>
            </a:r>
          </a:p>
          <a:p>
            <a:pPr lvl="3"/>
            <a:r>
              <a:rPr lang="en-AU" noProof="0" dirty="0"/>
              <a:t>Fourth level</a:t>
            </a:r>
          </a:p>
          <a:p>
            <a:pPr lvl="4"/>
            <a:r>
              <a:rPr lang="en-AU" noProof="0" dirty="0"/>
              <a:t>Fifth level</a:t>
            </a:r>
          </a:p>
        </p:txBody>
      </p:sp>
      <p:sp>
        <p:nvSpPr>
          <p:cNvPr id="4" name="Title 3">
            <a:extLst>
              <a:ext uri="{FF2B5EF4-FFF2-40B4-BE49-F238E27FC236}">
                <a16:creationId xmlns:a16="http://schemas.microsoft.com/office/drawing/2014/main" id="{6CEFDF54-79BF-4A62-9A89-30BB4DEA2CC2}"/>
              </a:ext>
            </a:extLst>
          </p:cNvPr>
          <p:cNvSpPr>
            <a:spLocks noGrp="1"/>
          </p:cNvSpPr>
          <p:nvPr>
            <p:ph type="title"/>
          </p:nvPr>
        </p:nvSpPr>
        <p:spPr>
          <a:xfrm>
            <a:off x="1428765" y="395066"/>
            <a:ext cx="5214261" cy="887360"/>
          </a:xfrm>
        </p:spPr>
        <p:txBody>
          <a:bodyPr/>
          <a:lstStyle/>
          <a:p>
            <a:r>
              <a:rPr lang="en-US" dirty="0"/>
              <a:t>Click to edit Master title style</a:t>
            </a:r>
            <a:endParaRPr lang="en-AU" dirty="0"/>
          </a:p>
        </p:txBody>
      </p:sp>
      <p:sp>
        <p:nvSpPr>
          <p:cNvPr id="5" name="Footer Placeholder 4">
            <a:extLst>
              <a:ext uri="{FF2B5EF4-FFF2-40B4-BE49-F238E27FC236}">
                <a16:creationId xmlns:a16="http://schemas.microsoft.com/office/drawing/2014/main" id="{84BF7CC0-017F-45FE-92AB-638C82778A12}"/>
              </a:ext>
            </a:extLst>
          </p:cNvPr>
          <p:cNvSpPr>
            <a:spLocks noGrp="1"/>
          </p:cNvSpPr>
          <p:nvPr>
            <p:ph type="ftr" sz="quarter" idx="17"/>
          </p:nvPr>
        </p:nvSpPr>
        <p:spPr/>
        <p:txBody>
          <a:bodyPr/>
          <a:lstStyle/>
          <a:p>
            <a:endParaRPr lang="en-AU" noProof="0" dirty="0"/>
          </a:p>
        </p:txBody>
      </p:sp>
      <p:sp>
        <p:nvSpPr>
          <p:cNvPr id="16" name="Picture Placeholder 8">
            <a:extLst>
              <a:ext uri="{FF2B5EF4-FFF2-40B4-BE49-F238E27FC236}">
                <a16:creationId xmlns:a16="http://schemas.microsoft.com/office/drawing/2014/main" id="{D5D96E0D-0308-450C-A1B8-18356D2C1715}"/>
              </a:ext>
            </a:extLst>
          </p:cNvPr>
          <p:cNvSpPr>
            <a:spLocks noGrp="1"/>
          </p:cNvSpPr>
          <p:nvPr>
            <p:ph type="pic" sz="quarter" idx="21"/>
          </p:nvPr>
        </p:nvSpPr>
        <p:spPr>
          <a:xfrm>
            <a:off x="6929160" y="433470"/>
            <a:ext cx="4829370" cy="2789708"/>
          </a:xfrm>
          <a:solidFill>
            <a:schemeClr val="bg1">
              <a:lumMod val="85000"/>
            </a:schemeClr>
          </a:solidFill>
        </p:spPr>
        <p:txBody>
          <a:bodyPr>
            <a:normAutofit/>
          </a:bodyPr>
          <a:lstStyle>
            <a:lvl1pPr rtl="0">
              <a:defRPr sz="1600">
                <a:solidFill>
                  <a:schemeClr val="tx1">
                    <a:lumMod val="50000"/>
                    <a:lumOff val="50000"/>
                  </a:schemeClr>
                </a:solidFill>
              </a:defRPr>
            </a:lvl1pPr>
          </a:lstStyle>
          <a:p>
            <a:endParaRPr lang="en-AU"/>
          </a:p>
        </p:txBody>
      </p:sp>
      <p:sp>
        <p:nvSpPr>
          <p:cNvPr id="17" name="Picture Placeholder 8">
            <a:extLst>
              <a:ext uri="{FF2B5EF4-FFF2-40B4-BE49-F238E27FC236}">
                <a16:creationId xmlns:a16="http://schemas.microsoft.com/office/drawing/2014/main" id="{84117D5A-86B7-4AD4-AEA3-09FD38F3CFB8}"/>
              </a:ext>
            </a:extLst>
          </p:cNvPr>
          <p:cNvSpPr>
            <a:spLocks noGrp="1"/>
          </p:cNvSpPr>
          <p:nvPr>
            <p:ph type="pic" sz="quarter" idx="24"/>
          </p:nvPr>
        </p:nvSpPr>
        <p:spPr>
          <a:xfrm>
            <a:off x="6929159" y="3385373"/>
            <a:ext cx="4829371" cy="2787128"/>
          </a:xfrm>
          <a:solidFill>
            <a:schemeClr val="bg1">
              <a:lumMod val="85000"/>
            </a:schemeClr>
          </a:solidFill>
        </p:spPr>
        <p:txBody>
          <a:bodyPr>
            <a:normAutofit/>
          </a:bodyPr>
          <a:lstStyle>
            <a:lvl1pPr rtl="0">
              <a:defRPr sz="1600">
                <a:solidFill>
                  <a:schemeClr val="tx1">
                    <a:lumMod val="50000"/>
                    <a:lumOff val="50000"/>
                  </a:schemeClr>
                </a:solidFill>
              </a:defRPr>
            </a:lvl1pPr>
          </a:lstStyle>
          <a:p>
            <a:endParaRPr lang="en-AU"/>
          </a:p>
        </p:txBody>
      </p:sp>
      <p:sp>
        <p:nvSpPr>
          <p:cNvPr id="2" name="Date Placeholder 1">
            <a:extLst>
              <a:ext uri="{FF2B5EF4-FFF2-40B4-BE49-F238E27FC236}">
                <a16:creationId xmlns:a16="http://schemas.microsoft.com/office/drawing/2014/main" id="{0AF26E98-E7B3-401C-BBD3-44AED288710C}"/>
              </a:ext>
            </a:extLst>
          </p:cNvPr>
          <p:cNvSpPr>
            <a:spLocks noGrp="1"/>
          </p:cNvSpPr>
          <p:nvPr>
            <p:ph type="dt" sz="half" idx="25"/>
          </p:nvPr>
        </p:nvSpPr>
        <p:spPr/>
        <p:txBody>
          <a:bodyPr/>
          <a:lstStyle/>
          <a:p>
            <a:fld id="{15C1EA3C-26E9-4B87-838B-C7B127160328}" type="datetime1">
              <a:rPr lang="en-AU" noProof="0" smtClean="0"/>
              <a:t>15/06/2018</a:t>
            </a:fld>
            <a:endParaRPr lang="en-AU" noProof="0" dirty="0"/>
          </a:p>
        </p:txBody>
      </p:sp>
      <p:sp>
        <p:nvSpPr>
          <p:cNvPr id="6" name="Slide Number Placeholder 5">
            <a:extLst>
              <a:ext uri="{FF2B5EF4-FFF2-40B4-BE49-F238E27FC236}">
                <a16:creationId xmlns:a16="http://schemas.microsoft.com/office/drawing/2014/main" id="{E353FC3F-C9AF-4833-9D51-51399AED9176}"/>
              </a:ext>
            </a:extLst>
          </p:cNvPr>
          <p:cNvSpPr>
            <a:spLocks noGrp="1"/>
          </p:cNvSpPr>
          <p:nvPr>
            <p:ph type="sldNum" sz="quarter" idx="26"/>
          </p:nvPr>
        </p:nvSpPr>
        <p:spPr/>
        <p:txBody>
          <a:bodyPr/>
          <a:lstStyle/>
          <a:p>
            <a:fld id="{DC22DD25-61AE-413C-B4D2-EF2365C9B2E1}" type="slidenum">
              <a:rPr lang="en-AU" noProof="0" smtClean="0"/>
              <a:pPr/>
              <a:t>‹#›</a:t>
            </a:fld>
            <a:endParaRPr lang="en-AU" noProof="0" dirty="0"/>
          </a:p>
        </p:txBody>
      </p:sp>
    </p:spTree>
    <p:extLst>
      <p:ext uri="{BB962C8B-B14F-4D97-AF65-F5344CB8AC3E}">
        <p14:creationId xmlns:p14="http://schemas.microsoft.com/office/powerpoint/2010/main" val="4102397365"/>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preserve="1" userDrawn="1">
  <p:cSld name="Text and three images">
    <p:spTree>
      <p:nvGrpSpPr>
        <p:cNvPr id="1" name=""/>
        <p:cNvGrpSpPr/>
        <p:nvPr/>
      </p:nvGrpSpPr>
      <p:grpSpPr>
        <a:xfrm>
          <a:off x="0" y="0"/>
          <a:ext cx="0" cy="0"/>
          <a:chOff x="0" y="0"/>
          <a:chExt cx="0" cy="0"/>
        </a:xfrm>
      </p:grpSpPr>
      <p:sp>
        <p:nvSpPr>
          <p:cNvPr id="8" name="Text Placeholder 7">
            <a:extLst>
              <a:ext uri="{FF2B5EF4-FFF2-40B4-BE49-F238E27FC236}">
                <a16:creationId xmlns:a16="http://schemas.microsoft.com/office/drawing/2014/main" id="{454D350D-E484-4913-8199-EB8C83FA4F63}"/>
              </a:ext>
            </a:extLst>
          </p:cNvPr>
          <p:cNvSpPr>
            <a:spLocks noGrp="1"/>
          </p:cNvSpPr>
          <p:nvPr>
            <p:ph type="body" sz="quarter" idx="13"/>
          </p:nvPr>
        </p:nvSpPr>
        <p:spPr>
          <a:xfrm>
            <a:off x="316359" y="1532415"/>
            <a:ext cx="6326668" cy="4459190"/>
          </a:xfrm>
        </p:spPr>
        <p:txBody>
          <a:bodyPr numCol="1" spcCol="360000"/>
          <a:lstStyle/>
          <a:p>
            <a:pPr lvl="0"/>
            <a:r>
              <a:rPr lang="en-AU" noProof="0" dirty="0"/>
              <a:t>Edit Master text styles</a:t>
            </a:r>
          </a:p>
          <a:p>
            <a:pPr lvl="1"/>
            <a:r>
              <a:rPr lang="en-AU" noProof="0" dirty="0"/>
              <a:t>Second level</a:t>
            </a:r>
          </a:p>
          <a:p>
            <a:pPr lvl="2"/>
            <a:r>
              <a:rPr lang="en-AU" noProof="0" dirty="0"/>
              <a:t>Third level</a:t>
            </a:r>
          </a:p>
          <a:p>
            <a:pPr lvl="3"/>
            <a:r>
              <a:rPr lang="en-AU" noProof="0" dirty="0"/>
              <a:t>Fourth level</a:t>
            </a:r>
          </a:p>
          <a:p>
            <a:pPr lvl="4"/>
            <a:r>
              <a:rPr lang="en-AU" noProof="0" dirty="0"/>
              <a:t>Fifth level</a:t>
            </a:r>
          </a:p>
        </p:txBody>
      </p:sp>
      <p:sp>
        <p:nvSpPr>
          <p:cNvPr id="4" name="Title 3">
            <a:extLst>
              <a:ext uri="{FF2B5EF4-FFF2-40B4-BE49-F238E27FC236}">
                <a16:creationId xmlns:a16="http://schemas.microsoft.com/office/drawing/2014/main" id="{2A715146-2554-48EE-B19F-EB08682D4D75}"/>
              </a:ext>
            </a:extLst>
          </p:cNvPr>
          <p:cNvSpPr>
            <a:spLocks noGrp="1"/>
          </p:cNvSpPr>
          <p:nvPr>
            <p:ph type="title"/>
          </p:nvPr>
        </p:nvSpPr>
        <p:spPr>
          <a:xfrm>
            <a:off x="1428765" y="395066"/>
            <a:ext cx="5214261" cy="887360"/>
          </a:xfrm>
        </p:spPr>
        <p:txBody>
          <a:bodyPr/>
          <a:lstStyle/>
          <a:p>
            <a:r>
              <a:rPr lang="en-US" dirty="0"/>
              <a:t>Click to edit Master title style</a:t>
            </a:r>
            <a:endParaRPr lang="en-AU" dirty="0"/>
          </a:p>
        </p:txBody>
      </p:sp>
      <p:sp>
        <p:nvSpPr>
          <p:cNvPr id="5" name="Footer Placeholder 4">
            <a:extLst>
              <a:ext uri="{FF2B5EF4-FFF2-40B4-BE49-F238E27FC236}">
                <a16:creationId xmlns:a16="http://schemas.microsoft.com/office/drawing/2014/main" id="{C0DA04E8-A36A-4835-AEDD-DEE7F9EE0FA4}"/>
              </a:ext>
            </a:extLst>
          </p:cNvPr>
          <p:cNvSpPr>
            <a:spLocks noGrp="1"/>
          </p:cNvSpPr>
          <p:nvPr>
            <p:ph type="ftr" sz="quarter" idx="18"/>
          </p:nvPr>
        </p:nvSpPr>
        <p:spPr/>
        <p:txBody>
          <a:bodyPr/>
          <a:lstStyle/>
          <a:p>
            <a:endParaRPr lang="en-AU" noProof="0" dirty="0"/>
          </a:p>
        </p:txBody>
      </p:sp>
      <p:sp>
        <p:nvSpPr>
          <p:cNvPr id="11" name="Picture Placeholder 8">
            <a:extLst>
              <a:ext uri="{FF2B5EF4-FFF2-40B4-BE49-F238E27FC236}">
                <a16:creationId xmlns:a16="http://schemas.microsoft.com/office/drawing/2014/main" id="{2EBC3B63-F8E6-4CD5-A3CE-0A68BD6D24E9}"/>
              </a:ext>
            </a:extLst>
          </p:cNvPr>
          <p:cNvSpPr>
            <a:spLocks noGrp="1"/>
          </p:cNvSpPr>
          <p:nvPr>
            <p:ph type="pic" sz="quarter" idx="24"/>
          </p:nvPr>
        </p:nvSpPr>
        <p:spPr>
          <a:xfrm>
            <a:off x="6929159" y="3385373"/>
            <a:ext cx="4829371" cy="2787128"/>
          </a:xfrm>
          <a:solidFill>
            <a:schemeClr val="bg1">
              <a:lumMod val="85000"/>
            </a:schemeClr>
          </a:solidFill>
        </p:spPr>
        <p:txBody>
          <a:bodyPr>
            <a:normAutofit/>
          </a:bodyPr>
          <a:lstStyle>
            <a:lvl1pPr rtl="0">
              <a:defRPr sz="1600">
                <a:solidFill>
                  <a:schemeClr val="tx1">
                    <a:lumMod val="50000"/>
                    <a:lumOff val="50000"/>
                  </a:schemeClr>
                </a:solidFill>
              </a:defRPr>
            </a:lvl1pPr>
          </a:lstStyle>
          <a:p>
            <a:endParaRPr lang="en-AU"/>
          </a:p>
        </p:txBody>
      </p:sp>
      <p:sp>
        <p:nvSpPr>
          <p:cNvPr id="12" name="Picture Placeholder 8">
            <a:extLst>
              <a:ext uri="{FF2B5EF4-FFF2-40B4-BE49-F238E27FC236}">
                <a16:creationId xmlns:a16="http://schemas.microsoft.com/office/drawing/2014/main" id="{E739982C-B3F1-49FA-A015-50C5BA9FD40B}"/>
              </a:ext>
            </a:extLst>
          </p:cNvPr>
          <p:cNvSpPr>
            <a:spLocks noGrp="1"/>
          </p:cNvSpPr>
          <p:nvPr>
            <p:ph type="pic" sz="quarter" idx="25"/>
          </p:nvPr>
        </p:nvSpPr>
        <p:spPr>
          <a:xfrm>
            <a:off x="6929160" y="433469"/>
            <a:ext cx="2340000" cy="2789709"/>
          </a:xfrm>
          <a:solidFill>
            <a:schemeClr val="bg1">
              <a:lumMod val="85000"/>
            </a:schemeClr>
          </a:solidFill>
        </p:spPr>
        <p:txBody>
          <a:bodyPr>
            <a:normAutofit/>
          </a:bodyPr>
          <a:lstStyle>
            <a:lvl1pPr rtl="0">
              <a:defRPr sz="1600">
                <a:solidFill>
                  <a:schemeClr val="tx1">
                    <a:lumMod val="50000"/>
                    <a:lumOff val="50000"/>
                  </a:schemeClr>
                </a:solidFill>
              </a:defRPr>
            </a:lvl1pPr>
          </a:lstStyle>
          <a:p>
            <a:endParaRPr lang="en-AU"/>
          </a:p>
        </p:txBody>
      </p:sp>
      <p:sp>
        <p:nvSpPr>
          <p:cNvPr id="13" name="Picture Placeholder 8">
            <a:extLst>
              <a:ext uri="{FF2B5EF4-FFF2-40B4-BE49-F238E27FC236}">
                <a16:creationId xmlns:a16="http://schemas.microsoft.com/office/drawing/2014/main" id="{31841E0A-6DB9-42D0-BD80-57DE7F80C2ED}"/>
              </a:ext>
            </a:extLst>
          </p:cNvPr>
          <p:cNvSpPr>
            <a:spLocks noGrp="1"/>
          </p:cNvSpPr>
          <p:nvPr>
            <p:ph type="pic" sz="quarter" idx="26"/>
          </p:nvPr>
        </p:nvSpPr>
        <p:spPr>
          <a:xfrm>
            <a:off x="9465648" y="433469"/>
            <a:ext cx="2292882" cy="2789709"/>
          </a:xfrm>
          <a:solidFill>
            <a:schemeClr val="bg1">
              <a:lumMod val="85000"/>
            </a:schemeClr>
          </a:solidFill>
        </p:spPr>
        <p:txBody>
          <a:bodyPr>
            <a:normAutofit/>
          </a:bodyPr>
          <a:lstStyle>
            <a:lvl1pPr rtl="0">
              <a:defRPr sz="1600">
                <a:solidFill>
                  <a:schemeClr val="tx1">
                    <a:lumMod val="50000"/>
                    <a:lumOff val="50000"/>
                  </a:schemeClr>
                </a:solidFill>
              </a:defRPr>
            </a:lvl1pPr>
          </a:lstStyle>
          <a:p>
            <a:endParaRPr lang="en-AU"/>
          </a:p>
        </p:txBody>
      </p:sp>
      <p:sp>
        <p:nvSpPr>
          <p:cNvPr id="2" name="Date Placeholder 1">
            <a:extLst>
              <a:ext uri="{FF2B5EF4-FFF2-40B4-BE49-F238E27FC236}">
                <a16:creationId xmlns:a16="http://schemas.microsoft.com/office/drawing/2014/main" id="{5D3F4A80-45A0-4953-8364-5BB35BEE19EA}"/>
              </a:ext>
            </a:extLst>
          </p:cNvPr>
          <p:cNvSpPr>
            <a:spLocks noGrp="1"/>
          </p:cNvSpPr>
          <p:nvPr>
            <p:ph type="dt" sz="half" idx="27"/>
          </p:nvPr>
        </p:nvSpPr>
        <p:spPr/>
        <p:txBody>
          <a:bodyPr/>
          <a:lstStyle/>
          <a:p>
            <a:fld id="{15C1EA3C-26E9-4B87-838B-C7B127160328}" type="datetime1">
              <a:rPr lang="en-AU" noProof="0" smtClean="0"/>
              <a:t>15/06/2018</a:t>
            </a:fld>
            <a:endParaRPr lang="en-AU" noProof="0" dirty="0"/>
          </a:p>
        </p:txBody>
      </p:sp>
      <p:sp>
        <p:nvSpPr>
          <p:cNvPr id="6" name="Slide Number Placeholder 5">
            <a:extLst>
              <a:ext uri="{FF2B5EF4-FFF2-40B4-BE49-F238E27FC236}">
                <a16:creationId xmlns:a16="http://schemas.microsoft.com/office/drawing/2014/main" id="{849BD119-1E9F-42C8-BBE3-BA1D5B3AB4DB}"/>
              </a:ext>
            </a:extLst>
          </p:cNvPr>
          <p:cNvSpPr>
            <a:spLocks noGrp="1"/>
          </p:cNvSpPr>
          <p:nvPr>
            <p:ph type="sldNum" sz="quarter" idx="28"/>
          </p:nvPr>
        </p:nvSpPr>
        <p:spPr/>
        <p:txBody>
          <a:bodyPr/>
          <a:lstStyle/>
          <a:p>
            <a:fld id="{DC22DD25-61AE-413C-B4D2-EF2365C9B2E1}" type="slidenum">
              <a:rPr lang="en-AU" noProof="0" smtClean="0"/>
              <a:pPr/>
              <a:t>‹#›</a:t>
            </a:fld>
            <a:endParaRPr lang="en-AU" noProof="0" dirty="0"/>
          </a:p>
        </p:txBody>
      </p:sp>
    </p:spTree>
    <p:extLst>
      <p:ext uri="{BB962C8B-B14F-4D97-AF65-F5344CB8AC3E}">
        <p14:creationId xmlns:p14="http://schemas.microsoft.com/office/powerpoint/2010/main" val="1226275339"/>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preserve="1" userDrawn="1">
  <p:cSld name="Text and four images">
    <p:spTree>
      <p:nvGrpSpPr>
        <p:cNvPr id="1" name=""/>
        <p:cNvGrpSpPr/>
        <p:nvPr/>
      </p:nvGrpSpPr>
      <p:grpSpPr>
        <a:xfrm>
          <a:off x="0" y="0"/>
          <a:ext cx="0" cy="0"/>
          <a:chOff x="0" y="0"/>
          <a:chExt cx="0" cy="0"/>
        </a:xfrm>
      </p:grpSpPr>
      <p:sp>
        <p:nvSpPr>
          <p:cNvPr id="8" name="Text Placeholder 7">
            <a:extLst>
              <a:ext uri="{FF2B5EF4-FFF2-40B4-BE49-F238E27FC236}">
                <a16:creationId xmlns:a16="http://schemas.microsoft.com/office/drawing/2014/main" id="{454D350D-E484-4913-8199-EB8C83FA4F63}"/>
              </a:ext>
            </a:extLst>
          </p:cNvPr>
          <p:cNvSpPr>
            <a:spLocks noGrp="1"/>
          </p:cNvSpPr>
          <p:nvPr>
            <p:ph type="body" sz="quarter" idx="13"/>
          </p:nvPr>
        </p:nvSpPr>
        <p:spPr>
          <a:xfrm>
            <a:off x="316359" y="1532415"/>
            <a:ext cx="6326668" cy="4459190"/>
          </a:xfrm>
        </p:spPr>
        <p:txBody>
          <a:bodyPr numCol="1" spcCol="360000"/>
          <a:lstStyle/>
          <a:p>
            <a:pPr lvl="0"/>
            <a:r>
              <a:rPr lang="en-AU" noProof="0" dirty="0"/>
              <a:t>Edit Master text styles</a:t>
            </a:r>
          </a:p>
          <a:p>
            <a:pPr lvl="1"/>
            <a:r>
              <a:rPr lang="en-AU" noProof="0" dirty="0"/>
              <a:t>Second level</a:t>
            </a:r>
          </a:p>
          <a:p>
            <a:pPr lvl="2"/>
            <a:r>
              <a:rPr lang="en-AU" noProof="0" dirty="0"/>
              <a:t>Third level</a:t>
            </a:r>
          </a:p>
          <a:p>
            <a:pPr lvl="3"/>
            <a:r>
              <a:rPr lang="en-AU" noProof="0" dirty="0"/>
              <a:t>Fourth level</a:t>
            </a:r>
          </a:p>
          <a:p>
            <a:pPr lvl="4"/>
            <a:r>
              <a:rPr lang="en-AU" noProof="0" dirty="0"/>
              <a:t>Fifth level</a:t>
            </a:r>
          </a:p>
        </p:txBody>
      </p:sp>
      <p:sp>
        <p:nvSpPr>
          <p:cNvPr id="4" name="Title 3">
            <a:extLst>
              <a:ext uri="{FF2B5EF4-FFF2-40B4-BE49-F238E27FC236}">
                <a16:creationId xmlns:a16="http://schemas.microsoft.com/office/drawing/2014/main" id="{AB543F44-FB67-4998-BE74-154B2E107900}"/>
              </a:ext>
            </a:extLst>
          </p:cNvPr>
          <p:cNvSpPr>
            <a:spLocks noGrp="1"/>
          </p:cNvSpPr>
          <p:nvPr>
            <p:ph type="title"/>
          </p:nvPr>
        </p:nvSpPr>
        <p:spPr>
          <a:xfrm>
            <a:off x="1428765" y="395066"/>
            <a:ext cx="5214261" cy="887360"/>
          </a:xfrm>
        </p:spPr>
        <p:txBody>
          <a:bodyPr/>
          <a:lstStyle/>
          <a:p>
            <a:r>
              <a:rPr lang="en-US" dirty="0"/>
              <a:t>Click to edit Master title style</a:t>
            </a:r>
            <a:endParaRPr lang="en-AU" dirty="0"/>
          </a:p>
        </p:txBody>
      </p:sp>
      <p:sp>
        <p:nvSpPr>
          <p:cNvPr id="5" name="Footer Placeholder 4">
            <a:extLst>
              <a:ext uri="{FF2B5EF4-FFF2-40B4-BE49-F238E27FC236}">
                <a16:creationId xmlns:a16="http://schemas.microsoft.com/office/drawing/2014/main" id="{7FCC5649-0B68-4930-83FB-57F771940674}"/>
              </a:ext>
            </a:extLst>
          </p:cNvPr>
          <p:cNvSpPr>
            <a:spLocks noGrp="1"/>
          </p:cNvSpPr>
          <p:nvPr>
            <p:ph type="ftr" sz="quarter" idx="19"/>
          </p:nvPr>
        </p:nvSpPr>
        <p:spPr/>
        <p:txBody>
          <a:bodyPr/>
          <a:lstStyle/>
          <a:p>
            <a:endParaRPr lang="en-AU" noProof="0" dirty="0"/>
          </a:p>
        </p:txBody>
      </p:sp>
      <p:sp>
        <p:nvSpPr>
          <p:cNvPr id="16" name="Picture Placeholder 8">
            <a:extLst>
              <a:ext uri="{FF2B5EF4-FFF2-40B4-BE49-F238E27FC236}">
                <a16:creationId xmlns:a16="http://schemas.microsoft.com/office/drawing/2014/main" id="{1A6C2717-A40C-4B91-A59E-476ABCBFA49D}"/>
              </a:ext>
            </a:extLst>
          </p:cNvPr>
          <p:cNvSpPr>
            <a:spLocks noGrp="1"/>
          </p:cNvSpPr>
          <p:nvPr>
            <p:ph type="pic" sz="quarter" idx="24"/>
          </p:nvPr>
        </p:nvSpPr>
        <p:spPr>
          <a:xfrm>
            <a:off x="6929159" y="3385373"/>
            <a:ext cx="4829371" cy="2787128"/>
          </a:xfrm>
          <a:solidFill>
            <a:schemeClr val="bg1">
              <a:lumMod val="85000"/>
            </a:schemeClr>
          </a:solidFill>
        </p:spPr>
        <p:txBody>
          <a:bodyPr>
            <a:normAutofit/>
          </a:bodyPr>
          <a:lstStyle>
            <a:lvl1pPr rtl="0">
              <a:defRPr sz="1600">
                <a:solidFill>
                  <a:schemeClr val="tx1">
                    <a:lumMod val="50000"/>
                    <a:lumOff val="50000"/>
                  </a:schemeClr>
                </a:solidFill>
              </a:defRPr>
            </a:lvl1pPr>
          </a:lstStyle>
          <a:p>
            <a:endParaRPr lang="en-AU"/>
          </a:p>
        </p:txBody>
      </p:sp>
      <p:sp>
        <p:nvSpPr>
          <p:cNvPr id="17" name="Picture Placeholder 8">
            <a:extLst>
              <a:ext uri="{FF2B5EF4-FFF2-40B4-BE49-F238E27FC236}">
                <a16:creationId xmlns:a16="http://schemas.microsoft.com/office/drawing/2014/main" id="{E5CE3F13-4F10-496E-9AF5-EB9AD5EEB8CD}"/>
              </a:ext>
            </a:extLst>
          </p:cNvPr>
          <p:cNvSpPr>
            <a:spLocks noGrp="1"/>
          </p:cNvSpPr>
          <p:nvPr>
            <p:ph type="pic" sz="quarter" idx="25"/>
          </p:nvPr>
        </p:nvSpPr>
        <p:spPr>
          <a:xfrm>
            <a:off x="6929160" y="433469"/>
            <a:ext cx="2340000" cy="2789709"/>
          </a:xfrm>
          <a:solidFill>
            <a:schemeClr val="bg1">
              <a:lumMod val="85000"/>
            </a:schemeClr>
          </a:solidFill>
        </p:spPr>
        <p:txBody>
          <a:bodyPr>
            <a:normAutofit/>
          </a:bodyPr>
          <a:lstStyle>
            <a:lvl1pPr rtl="0">
              <a:defRPr sz="1600">
                <a:solidFill>
                  <a:schemeClr val="tx1">
                    <a:lumMod val="50000"/>
                    <a:lumOff val="50000"/>
                  </a:schemeClr>
                </a:solidFill>
              </a:defRPr>
            </a:lvl1pPr>
          </a:lstStyle>
          <a:p>
            <a:endParaRPr lang="en-AU"/>
          </a:p>
        </p:txBody>
      </p:sp>
      <p:sp>
        <p:nvSpPr>
          <p:cNvPr id="18" name="Picture Placeholder 8">
            <a:extLst>
              <a:ext uri="{FF2B5EF4-FFF2-40B4-BE49-F238E27FC236}">
                <a16:creationId xmlns:a16="http://schemas.microsoft.com/office/drawing/2014/main" id="{4F400719-C365-4225-A532-5F986A18ECA4}"/>
              </a:ext>
            </a:extLst>
          </p:cNvPr>
          <p:cNvSpPr>
            <a:spLocks noGrp="1"/>
          </p:cNvSpPr>
          <p:nvPr>
            <p:ph type="pic" sz="quarter" idx="16"/>
          </p:nvPr>
        </p:nvSpPr>
        <p:spPr>
          <a:xfrm>
            <a:off x="9456458" y="433469"/>
            <a:ext cx="2302072" cy="1331839"/>
          </a:xfrm>
          <a:solidFill>
            <a:schemeClr val="bg1">
              <a:lumMod val="85000"/>
            </a:schemeClr>
          </a:solidFill>
        </p:spPr>
        <p:txBody>
          <a:bodyPr>
            <a:normAutofit/>
          </a:bodyPr>
          <a:lstStyle>
            <a:lvl1pPr rtl="0">
              <a:defRPr sz="1600">
                <a:solidFill>
                  <a:schemeClr val="tx1">
                    <a:lumMod val="50000"/>
                    <a:lumOff val="50000"/>
                  </a:schemeClr>
                </a:solidFill>
              </a:defRPr>
            </a:lvl1pPr>
          </a:lstStyle>
          <a:p>
            <a:endParaRPr lang="en-AU"/>
          </a:p>
        </p:txBody>
      </p:sp>
      <p:sp>
        <p:nvSpPr>
          <p:cNvPr id="19" name="Picture Placeholder 8">
            <a:extLst>
              <a:ext uri="{FF2B5EF4-FFF2-40B4-BE49-F238E27FC236}">
                <a16:creationId xmlns:a16="http://schemas.microsoft.com/office/drawing/2014/main" id="{2B1DF00D-30B2-490C-B3B2-6E92730487D7}"/>
              </a:ext>
            </a:extLst>
          </p:cNvPr>
          <p:cNvSpPr>
            <a:spLocks noGrp="1"/>
          </p:cNvSpPr>
          <p:nvPr>
            <p:ph type="pic" sz="quarter" idx="17"/>
          </p:nvPr>
        </p:nvSpPr>
        <p:spPr>
          <a:xfrm>
            <a:off x="9456458" y="1953366"/>
            <a:ext cx="2302072" cy="1273502"/>
          </a:xfrm>
          <a:solidFill>
            <a:schemeClr val="bg1">
              <a:lumMod val="85000"/>
            </a:schemeClr>
          </a:solidFill>
        </p:spPr>
        <p:txBody>
          <a:bodyPr>
            <a:normAutofit/>
          </a:bodyPr>
          <a:lstStyle>
            <a:lvl1pPr rtl="0">
              <a:defRPr sz="1600">
                <a:solidFill>
                  <a:schemeClr val="tx1">
                    <a:lumMod val="50000"/>
                    <a:lumOff val="50000"/>
                  </a:schemeClr>
                </a:solidFill>
              </a:defRPr>
            </a:lvl1pPr>
          </a:lstStyle>
          <a:p>
            <a:endParaRPr lang="en-AU"/>
          </a:p>
        </p:txBody>
      </p:sp>
      <p:sp>
        <p:nvSpPr>
          <p:cNvPr id="2" name="Date Placeholder 1">
            <a:extLst>
              <a:ext uri="{FF2B5EF4-FFF2-40B4-BE49-F238E27FC236}">
                <a16:creationId xmlns:a16="http://schemas.microsoft.com/office/drawing/2014/main" id="{6AADCC63-20FE-4D59-BB93-369A8D612D40}"/>
              </a:ext>
            </a:extLst>
          </p:cNvPr>
          <p:cNvSpPr>
            <a:spLocks noGrp="1"/>
          </p:cNvSpPr>
          <p:nvPr>
            <p:ph type="dt" sz="half" idx="26"/>
          </p:nvPr>
        </p:nvSpPr>
        <p:spPr/>
        <p:txBody>
          <a:bodyPr/>
          <a:lstStyle/>
          <a:p>
            <a:fld id="{15C1EA3C-26E9-4B87-838B-C7B127160328}" type="datetime1">
              <a:rPr lang="en-AU" noProof="0" smtClean="0"/>
              <a:t>15/06/2018</a:t>
            </a:fld>
            <a:endParaRPr lang="en-AU" noProof="0" dirty="0"/>
          </a:p>
        </p:txBody>
      </p:sp>
      <p:sp>
        <p:nvSpPr>
          <p:cNvPr id="6" name="Slide Number Placeholder 5">
            <a:extLst>
              <a:ext uri="{FF2B5EF4-FFF2-40B4-BE49-F238E27FC236}">
                <a16:creationId xmlns:a16="http://schemas.microsoft.com/office/drawing/2014/main" id="{F4F80D9D-A3A2-4222-913D-0FD981A9D57E}"/>
              </a:ext>
            </a:extLst>
          </p:cNvPr>
          <p:cNvSpPr>
            <a:spLocks noGrp="1"/>
          </p:cNvSpPr>
          <p:nvPr>
            <p:ph type="sldNum" sz="quarter" idx="27"/>
          </p:nvPr>
        </p:nvSpPr>
        <p:spPr/>
        <p:txBody>
          <a:bodyPr/>
          <a:lstStyle/>
          <a:p>
            <a:fld id="{DC22DD25-61AE-413C-B4D2-EF2365C9B2E1}" type="slidenum">
              <a:rPr lang="en-AU" noProof="0" smtClean="0"/>
              <a:pPr/>
              <a:t>‹#›</a:t>
            </a:fld>
            <a:endParaRPr lang="en-AU" noProof="0" dirty="0"/>
          </a:p>
        </p:txBody>
      </p:sp>
    </p:spTree>
    <p:extLst>
      <p:ext uri="{BB962C8B-B14F-4D97-AF65-F5344CB8AC3E}">
        <p14:creationId xmlns:p14="http://schemas.microsoft.com/office/powerpoint/2010/main" val="3109012553"/>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preserve="1" userDrawn="1">
  <p:cSld name="One image">
    <p:spTree>
      <p:nvGrpSpPr>
        <p:cNvPr id="1" name=""/>
        <p:cNvGrpSpPr/>
        <p:nvPr/>
      </p:nvGrpSpPr>
      <p:grpSpPr>
        <a:xfrm>
          <a:off x="0" y="0"/>
          <a:ext cx="0" cy="0"/>
          <a:chOff x="0" y="0"/>
          <a:chExt cx="0" cy="0"/>
        </a:xfrm>
      </p:grpSpPr>
      <p:sp>
        <p:nvSpPr>
          <p:cNvPr id="9" name="Picture Placeholder 8">
            <a:extLst>
              <a:ext uri="{FF2B5EF4-FFF2-40B4-BE49-F238E27FC236}">
                <a16:creationId xmlns:a16="http://schemas.microsoft.com/office/drawing/2014/main" id="{752293B1-CA6A-4F4E-91FF-99F08DA2149D}"/>
              </a:ext>
            </a:extLst>
          </p:cNvPr>
          <p:cNvSpPr>
            <a:spLocks noGrp="1"/>
          </p:cNvSpPr>
          <p:nvPr>
            <p:ph type="pic" sz="quarter" idx="14"/>
          </p:nvPr>
        </p:nvSpPr>
        <p:spPr>
          <a:xfrm>
            <a:off x="433470" y="433470"/>
            <a:ext cx="11325062" cy="5991061"/>
          </a:xfrm>
          <a:solidFill>
            <a:schemeClr val="bg1">
              <a:lumMod val="85000"/>
            </a:schemeClr>
          </a:solidFill>
        </p:spPr>
        <p:txBody>
          <a:bodyPr lIns="936000" tIns="180000" rIns="180000" bIns="180000">
            <a:normAutofit/>
          </a:bodyPr>
          <a:lstStyle>
            <a:lvl1pPr algn="l" rtl="0">
              <a:defRPr sz="1600">
                <a:solidFill>
                  <a:schemeClr val="tx1">
                    <a:lumMod val="50000"/>
                    <a:lumOff val="50000"/>
                  </a:schemeClr>
                </a:solidFill>
              </a:defRPr>
            </a:lvl1pPr>
          </a:lstStyle>
          <a:p>
            <a:endParaRPr lang="en-AU"/>
          </a:p>
        </p:txBody>
      </p:sp>
      <p:sp>
        <p:nvSpPr>
          <p:cNvPr id="128" name="Text Placeholder 135">
            <a:extLst>
              <a:ext uri="{FF2B5EF4-FFF2-40B4-BE49-F238E27FC236}">
                <a16:creationId xmlns:a16="http://schemas.microsoft.com/office/drawing/2014/main" id="{0C3C7B2F-708A-4AE4-81D4-A81DA4A14F40}"/>
              </a:ext>
            </a:extLst>
          </p:cNvPr>
          <p:cNvSpPr>
            <a:spLocks noGrp="1" noChangeAspect="1"/>
          </p:cNvSpPr>
          <p:nvPr>
            <p:ph type="body" sz="quarter" idx="15" hasCustomPrompt="1"/>
          </p:nvPr>
        </p:nvSpPr>
        <p:spPr>
          <a:xfrm>
            <a:off x="433470" y="433470"/>
            <a:ext cx="720000" cy="720000"/>
          </a:xfrm>
          <a:blipFill dpi="0" rotWithShape="1">
            <a:blip r:embed="rId2" cstate="screen">
              <a:extLst>
                <a:ext uri="{28A0092B-C50C-407E-A947-70E740481C1C}">
                  <a14:useLocalDpi xmlns:a14="http://schemas.microsoft.com/office/drawing/2010/main"/>
                </a:ext>
              </a:extLst>
            </a:blip>
            <a:srcRect/>
            <a:stretch>
              <a:fillRect/>
            </a:stretch>
          </a:blipFill>
        </p:spPr>
        <p:txBody>
          <a:bodyPr>
            <a:normAutofit/>
          </a:bodyPr>
          <a:lstStyle>
            <a:lvl1pPr>
              <a:defRPr sz="200">
                <a:solidFill>
                  <a:schemeClr val="tx2"/>
                </a:solidFill>
              </a:defRPr>
            </a:lvl1pPr>
            <a:lvl2pPr marL="0" indent="0">
              <a:defRPr sz="200">
                <a:solidFill>
                  <a:schemeClr val="tx2"/>
                </a:solidFill>
              </a:defRPr>
            </a:lvl2pPr>
            <a:lvl3pPr marL="0" indent="0">
              <a:defRPr sz="200">
                <a:solidFill>
                  <a:schemeClr val="tx2"/>
                </a:solidFill>
              </a:defRPr>
            </a:lvl3pPr>
            <a:lvl4pPr>
              <a:defRPr sz="200">
                <a:solidFill>
                  <a:schemeClr val="tx2"/>
                </a:solidFill>
              </a:defRPr>
            </a:lvl4pPr>
            <a:lvl5pPr>
              <a:defRPr sz="200">
                <a:solidFill>
                  <a:schemeClr val="tx2"/>
                </a:solidFill>
              </a:defRPr>
            </a:lvl5pPr>
            <a:lvl6pPr>
              <a:defRPr sz="200">
                <a:solidFill>
                  <a:schemeClr val="tx2"/>
                </a:solidFill>
              </a:defRPr>
            </a:lvl6pPr>
            <a:lvl7pPr>
              <a:defRPr sz="200">
                <a:solidFill>
                  <a:schemeClr val="tx2"/>
                </a:solidFill>
              </a:defRPr>
            </a:lvl7pPr>
            <a:lvl8pPr>
              <a:defRPr sz="200">
                <a:solidFill>
                  <a:schemeClr val="tx2"/>
                </a:solidFill>
              </a:defRPr>
            </a:lvl8pPr>
            <a:lvl9pPr>
              <a:defRPr sz="200">
                <a:solidFill>
                  <a:schemeClr val="tx2"/>
                </a:solidFill>
              </a:defRPr>
            </a:lvl9pPr>
          </a:lstStyle>
          <a:p>
            <a:pPr lvl="0"/>
            <a:r>
              <a:rPr lang="en-AU" noProof="0"/>
              <a:t>       </a:t>
            </a:r>
          </a:p>
        </p:txBody>
      </p:sp>
      <p:sp>
        <p:nvSpPr>
          <p:cNvPr id="129" name="Text Placeholder 140">
            <a:extLst>
              <a:ext uri="{FF2B5EF4-FFF2-40B4-BE49-F238E27FC236}">
                <a16:creationId xmlns:a16="http://schemas.microsoft.com/office/drawing/2014/main" id="{74E4AFED-1C0E-4349-B4D8-5619735862FA}"/>
              </a:ext>
            </a:extLst>
          </p:cNvPr>
          <p:cNvSpPr>
            <a:spLocks noGrp="1"/>
          </p:cNvSpPr>
          <p:nvPr>
            <p:ph type="body" sz="quarter" idx="16" hasCustomPrompt="1"/>
          </p:nvPr>
        </p:nvSpPr>
        <p:spPr>
          <a:xfrm>
            <a:off x="2313784" y="2007045"/>
            <a:ext cx="2965787" cy="826466"/>
          </a:xfrm>
        </p:spPr>
        <p:txBody>
          <a:bodyPr/>
          <a:lstStyle>
            <a:lvl1pPr>
              <a:spcBef>
                <a:spcPts val="500"/>
              </a:spcBef>
              <a:defRPr b="1">
                <a:solidFill>
                  <a:schemeClr val="bg1"/>
                </a:solidFill>
              </a:defRPr>
            </a:lvl1pPr>
            <a:lvl2pPr marL="0" indent="0">
              <a:buNone/>
              <a:defRPr sz="2000">
                <a:solidFill>
                  <a:schemeClr val="bg1"/>
                </a:solidFill>
              </a:defRPr>
            </a:lvl2pPr>
            <a:lvl3pPr marL="0" indent="0">
              <a:buNone/>
              <a:defRPr sz="2000" b="0">
                <a:solidFill>
                  <a:schemeClr val="bg1"/>
                </a:solidFill>
              </a:defRPr>
            </a:lvl3pPr>
            <a:lvl4pPr>
              <a:defRPr sz="2000" b="0">
                <a:solidFill>
                  <a:schemeClr val="bg1"/>
                </a:solidFill>
              </a:defRPr>
            </a:lvl4pPr>
            <a:lvl5pPr>
              <a:defRPr sz="2000" b="0">
                <a:solidFill>
                  <a:schemeClr val="bg1"/>
                </a:solidFill>
              </a:defRPr>
            </a:lvl5pPr>
            <a:lvl6pPr>
              <a:defRPr sz="2000" b="0">
                <a:solidFill>
                  <a:schemeClr val="bg1"/>
                </a:solidFill>
              </a:defRPr>
            </a:lvl6pPr>
            <a:lvl7pPr>
              <a:defRPr sz="2000" b="0">
                <a:solidFill>
                  <a:schemeClr val="bg1"/>
                </a:solidFill>
              </a:defRPr>
            </a:lvl7pPr>
            <a:lvl8pPr>
              <a:defRPr sz="2000">
                <a:solidFill>
                  <a:schemeClr val="bg1"/>
                </a:solidFill>
              </a:defRPr>
            </a:lvl8pPr>
            <a:lvl9pPr>
              <a:defRPr sz="2000">
                <a:solidFill>
                  <a:schemeClr val="bg1"/>
                </a:solidFill>
              </a:defRPr>
            </a:lvl9pPr>
          </a:lstStyle>
          <a:p>
            <a:pPr lvl="0"/>
            <a:r>
              <a:rPr lang="en-AU" noProof="0" dirty="0"/>
              <a:t>Use this for dark images</a:t>
            </a:r>
          </a:p>
          <a:p>
            <a:pPr lvl="0"/>
            <a:r>
              <a:rPr lang="en-AU" noProof="0" dirty="0"/>
              <a:t>Edit Master text styles</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131" name="Text Placeholder 140">
            <a:extLst>
              <a:ext uri="{FF2B5EF4-FFF2-40B4-BE49-F238E27FC236}">
                <a16:creationId xmlns:a16="http://schemas.microsoft.com/office/drawing/2014/main" id="{3990CB9E-67EF-4DD1-AF68-044AF2AC02B8}"/>
              </a:ext>
            </a:extLst>
          </p:cNvPr>
          <p:cNvSpPr>
            <a:spLocks noGrp="1"/>
          </p:cNvSpPr>
          <p:nvPr>
            <p:ph type="body" sz="quarter" idx="17" hasCustomPrompt="1"/>
          </p:nvPr>
        </p:nvSpPr>
        <p:spPr>
          <a:xfrm>
            <a:off x="6945656" y="2007045"/>
            <a:ext cx="2965787" cy="826466"/>
          </a:xfrm>
        </p:spPr>
        <p:txBody>
          <a:bodyPr/>
          <a:lstStyle>
            <a:lvl1pPr>
              <a:spcBef>
                <a:spcPts val="500"/>
              </a:spcBef>
              <a:defRPr b="1">
                <a:solidFill>
                  <a:schemeClr val="tx2"/>
                </a:solidFill>
              </a:defRPr>
            </a:lvl1pPr>
            <a:lvl2pPr marL="0" indent="0">
              <a:buNone/>
              <a:defRPr sz="2000">
                <a:solidFill>
                  <a:schemeClr val="tx2"/>
                </a:solidFill>
              </a:defRPr>
            </a:lvl2pPr>
            <a:lvl3pPr marL="0" indent="0">
              <a:buNone/>
              <a:defRPr sz="2000" b="0">
                <a:solidFill>
                  <a:schemeClr val="tx2"/>
                </a:solidFill>
              </a:defRPr>
            </a:lvl3pPr>
            <a:lvl4pPr>
              <a:defRPr sz="2000" b="0">
                <a:solidFill>
                  <a:schemeClr val="tx2"/>
                </a:solidFill>
              </a:defRPr>
            </a:lvl4pPr>
            <a:lvl5pPr>
              <a:defRPr sz="2000" b="0">
                <a:solidFill>
                  <a:schemeClr val="tx2"/>
                </a:solidFill>
              </a:defRPr>
            </a:lvl5pPr>
            <a:lvl6pPr>
              <a:defRPr sz="2000" b="0">
                <a:solidFill>
                  <a:schemeClr val="tx2"/>
                </a:solidFill>
              </a:defRPr>
            </a:lvl6pPr>
            <a:lvl7pPr>
              <a:defRPr sz="2000" b="0">
                <a:solidFill>
                  <a:schemeClr val="tx2"/>
                </a:solidFill>
              </a:defRPr>
            </a:lvl7pPr>
            <a:lvl8pPr>
              <a:defRPr sz="2000">
                <a:solidFill>
                  <a:schemeClr val="tx2"/>
                </a:solidFill>
              </a:defRPr>
            </a:lvl8pPr>
            <a:lvl9pPr>
              <a:defRPr sz="2000">
                <a:solidFill>
                  <a:schemeClr val="tx2"/>
                </a:solidFill>
              </a:defRPr>
            </a:lvl9pPr>
          </a:lstStyle>
          <a:p>
            <a:pPr lvl="0"/>
            <a:r>
              <a:rPr lang="en-AU" noProof="0" dirty="0"/>
              <a:t>Use this for light images</a:t>
            </a:r>
            <a:br>
              <a:rPr lang="en-AU" noProof="0" dirty="0"/>
            </a:br>
            <a:r>
              <a:rPr lang="en-AU" noProof="0" dirty="0"/>
              <a:t>Edit Master text styles</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Tree>
    <p:extLst>
      <p:ext uri="{BB962C8B-B14F-4D97-AF65-F5344CB8AC3E}">
        <p14:creationId xmlns:p14="http://schemas.microsoft.com/office/powerpoint/2010/main" val="1283524917"/>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7C6C5FD4-26B4-4C9F-9FC8-80D375B3C3A3}"/>
              </a:ext>
            </a:extLst>
          </p:cNvPr>
          <p:cNvSpPr>
            <a:spLocks noGrp="1"/>
          </p:cNvSpPr>
          <p:nvPr>
            <p:ph type="sldNum" sz="quarter" idx="12"/>
          </p:nvPr>
        </p:nvSpPr>
        <p:spPr/>
        <p:txBody>
          <a:bodyPr/>
          <a:lstStyle/>
          <a:p>
            <a:fld id="{DC22DD25-61AE-413C-B4D2-EF2365C9B2E1}" type="slidenum">
              <a:rPr lang="en-AU" smtClean="0"/>
              <a:t>‹#›</a:t>
            </a:fld>
            <a:endParaRPr lang="en-AU"/>
          </a:p>
        </p:txBody>
      </p:sp>
      <p:sp>
        <p:nvSpPr>
          <p:cNvPr id="64" name="Title 63">
            <a:extLst>
              <a:ext uri="{FF2B5EF4-FFF2-40B4-BE49-F238E27FC236}">
                <a16:creationId xmlns:a16="http://schemas.microsoft.com/office/drawing/2014/main" id="{6588F683-12EB-403B-8215-D3E833481636}"/>
              </a:ext>
            </a:extLst>
          </p:cNvPr>
          <p:cNvSpPr>
            <a:spLocks noGrp="1"/>
          </p:cNvSpPr>
          <p:nvPr>
            <p:ph type="title"/>
          </p:nvPr>
        </p:nvSpPr>
        <p:spPr/>
        <p:txBody>
          <a:bodyPr/>
          <a:lstStyle/>
          <a:p>
            <a:r>
              <a:rPr lang="en-US"/>
              <a:t>Click to edit Master title style</a:t>
            </a:r>
            <a:endParaRPr lang="en-AU"/>
          </a:p>
        </p:txBody>
      </p:sp>
    </p:spTree>
    <p:extLst>
      <p:ext uri="{BB962C8B-B14F-4D97-AF65-F5344CB8AC3E}">
        <p14:creationId xmlns:p14="http://schemas.microsoft.com/office/powerpoint/2010/main" val="821851882"/>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9B1F917-01CE-4331-AB1E-74B962EECC12}"/>
              </a:ext>
            </a:extLst>
          </p:cNvPr>
          <p:cNvSpPr>
            <a:spLocks noGrp="1"/>
          </p:cNvSpPr>
          <p:nvPr>
            <p:ph type="title" hasCustomPrompt="1"/>
          </p:nvPr>
        </p:nvSpPr>
        <p:spPr>
          <a:xfrm>
            <a:off x="1428765" y="395066"/>
            <a:ext cx="10296000" cy="887360"/>
          </a:xfrm>
        </p:spPr>
        <p:txBody>
          <a:bodyPr/>
          <a:lstStyle>
            <a:lvl1pPr>
              <a:defRPr/>
            </a:lvl1pPr>
          </a:lstStyle>
          <a:p>
            <a:r>
              <a:rPr lang="en-AU" noProof="0" dirty="0"/>
              <a:t>Title and content</a:t>
            </a:r>
          </a:p>
        </p:txBody>
      </p:sp>
      <p:sp>
        <p:nvSpPr>
          <p:cNvPr id="3" name="Content Placeholder 2">
            <a:extLst>
              <a:ext uri="{FF2B5EF4-FFF2-40B4-BE49-F238E27FC236}">
                <a16:creationId xmlns:a16="http://schemas.microsoft.com/office/drawing/2014/main" id="{37A7AD5C-27FE-4927-A5C6-D642B489CA22}"/>
              </a:ext>
            </a:extLst>
          </p:cNvPr>
          <p:cNvSpPr>
            <a:spLocks noGrp="1"/>
          </p:cNvSpPr>
          <p:nvPr>
            <p:ph idx="1" hasCustomPrompt="1"/>
          </p:nvPr>
        </p:nvSpPr>
        <p:spPr>
          <a:xfrm>
            <a:off x="316356" y="1532415"/>
            <a:ext cx="11408409" cy="4376944"/>
          </a:xfrm>
        </p:spPr>
        <p:txBody>
          <a:bodyPr/>
          <a:lstStyle>
            <a:lvl1pPr marL="0" marR="0" indent="0" algn="l" defTabSz="914400" rtl="0" eaLnBrk="1" fontAlgn="auto" latinLnBrk="0" hangingPunct="1">
              <a:lnSpc>
                <a:spcPct val="100000"/>
              </a:lnSpc>
              <a:spcBef>
                <a:spcPts val="1000"/>
              </a:spcBef>
              <a:spcAft>
                <a:spcPts val="0"/>
              </a:spcAft>
              <a:buClrTx/>
              <a:buSzTx/>
              <a:buFont typeface="Arial" panose="020B0604020202020204" pitchFamily="34" charset="0"/>
              <a:buNone/>
              <a:tabLst/>
              <a:defRPr/>
            </a:lvl1pPr>
          </a:lstStyle>
          <a:p>
            <a:pPr marL="0" marR="0" lvl="0" indent="0" algn="l" defTabSz="914400" rtl="0" eaLnBrk="1" fontAlgn="auto" latinLnBrk="0" hangingPunct="1">
              <a:lnSpc>
                <a:spcPct val="100000"/>
              </a:lnSpc>
              <a:spcBef>
                <a:spcPts val="1000"/>
              </a:spcBef>
              <a:spcAft>
                <a:spcPts val="0"/>
              </a:spcAft>
              <a:buClrTx/>
              <a:buSzTx/>
              <a:buFont typeface="Arial" panose="020B0604020202020204" pitchFamily="34" charset="0"/>
              <a:buNone/>
              <a:tabLst/>
              <a:defRPr/>
            </a:pPr>
            <a:r>
              <a:rPr lang="en-AU" noProof="0" dirty="0"/>
              <a:t>Click to add text, or click on the relevant icon at the centre of the placeholder to add: Table / Chart / SmartArt / Image / Media. There are five type style levels. To access the type styles, click on the text and press the ‘Increase / Decrease List Level’ buttons in the Paragraph section of the Home ribbon.</a:t>
            </a:r>
          </a:p>
          <a:p>
            <a:pPr lvl="0"/>
            <a:r>
              <a:rPr lang="en-AU" noProof="0" dirty="0"/>
              <a:t>Edit Master text styles</a:t>
            </a:r>
          </a:p>
          <a:p>
            <a:pPr lvl="1"/>
            <a:r>
              <a:rPr lang="en-AU" noProof="0" dirty="0"/>
              <a:t>Second level</a:t>
            </a:r>
          </a:p>
          <a:p>
            <a:pPr lvl="2"/>
            <a:r>
              <a:rPr lang="en-AU" noProof="0" dirty="0"/>
              <a:t>Third level</a:t>
            </a:r>
          </a:p>
          <a:p>
            <a:pPr lvl="3"/>
            <a:r>
              <a:rPr lang="en-AU" noProof="0" dirty="0"/>
              <a:t>Fourth level</a:t>
            </a:r>
          </a:p>
          <a:p>
            <a:pPr lvl="4"/>
            <a:r>
              <a:rPr lang="en-AU" noProof="0" dirty="0"/>
              <a:t>Fifth level</a:t>
            </a:r>
          </a:p>
        </p:txBody>
      </p:sp>
      <p:sp>
        <p:nvSpPr>
          <p:cNvPr id="4" name="Date Placeholder 3">
            <a:extLst>
              <a:ext uri="{FF2B5EF4-FFF2-40B4-BE49-F238E27FC236}">
                <a16:creationId xmlns:a16="http://schemas.microsoft.com/office/drawing/2014/main" id="{E0343E2C-891A-4EFA-B177-79A203A954BF}"/>
              </a:ext>
            </a:extLst>
          </p:cNvPr>
          <p:cNvSpPr>
            <a:spLocks noGrp="1"/>
          </p:cNvSpPr>
          <p:nvPr>
            <p:ph type="dt" sz="half" idx="10"/>
          </p:nvPr>
        </p:nvSpPr>
        <p:spPr/>
        <p:txBody>
          <a:bodyPr/>
          <a:lstStyle/>
          <a:p>
            <a:fld id="{9779B32D-F9FA-4261-B185-C59FA1578162}" type="datetime1">
              <a:rPr lang="en-AU" noProof="0" smtClean="0"/>
              <a:t>15/06/2018</a:t>
            </a:fld>
            <a:endParaRPr lang="en-AU" noProof="0"/>
          </a:p>
        </p:txBody>
      </p:sp>
      <p:sp>
        <p:nvSpPr>
          <p:cNvPr id="5" name="Footer Placeholder 4">
            <a:extLst>
              <a:ext uri="{FF2B5EF4-FFF2-40B4-BE49-F238E27FC236}">
                <a16:creationId xmlns:a16="http://schemas.microsoft.com/office/drawing/2014/main" id="{79D28311-B38F-4316-93C3-A38E25C4D847}"/>
              </a:ext>
            </a:extLst>
          </p:cNvPr>
          <p:cNvSpPr>
            <a:spLocks noGrp="1"/>
          </p:cNvSpPr>
          <p:nvPr>
            <p:ph type="ftr" sz="quarter" idx="11"/>
          </p:nvPr>
        </p:nvSpPr>
        <p:spPr/>
        <p:txBody>
          <a:bodyPr/>
          <a:lstStyle/>
          <a:p>
            <a:endParaRPr lang="en-AU" noProof="0"/>
          </a:p>
        </p:txBody>
      </p:sp>
      <p:sp>
        <p:nvSpPr>
          <p:cNvPr id="6" name="Slide Number Placeholder 5">
            <a:extLst>
              <a:ext uri="{FF2B5EF4-FFF2-40B4-BE49-F238E27FC236}">
                <a16:creationId xmlns:a16="http://schemas.microsoft.com/office/drawing/2014/main" id="{ABBBCB2E-0337-4FDD-956F-BDAC9ED1A6B4}"/>
              </a:ext>
            </a:extLst>
          </p:cNvPr>
          <p:cNvSpPr>
            <a:spLocks noGrp="1"/>
          </p:cNvSpPr>
          <p:nvPr>
            <p:ph type="sldNum" sz="quarter" idx="12"/>
          </p:nvPr>
        </p:nvSpPr>
        <p:spPr/>
        <p:txBody>
          <a:bodyPr/>
          <a:lstStyle/>
          <a:p>
            <a:fld id="{DC22DD25-61AE-413C-B4D2-EF2365C9B2E1}" type="slidenum">
              <a:rPr lang="en-AU" noProof="0" smtClean="0"/>
              <a:t>‹#›</a:t>
            </a:fld>
            <a:endParaRPr lang="en-AU" noProof="0"/>
          </a:p>
        </p:txBody>
      </p:sp>
    </p:spTree>
    <p:extLst>
      <p:ext uri="{BB962C8B-B14F-4D97-AF65-F5344CB8AC3E}">
        <p14:creationId xmlns:p14="http://schemas.microsoft.com/office/powerpoint/2010/main" val="2834285580"/>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9B1F917-01CE-4331-AB1E-74B962EECC12}"/>
              </a:ext>
            </a:extLst>
          </p:cNvPr>
          <p:cNvSpPr>
            <a:spLocks noGrp="1"/>
          </p:cNvSpPr>
          <p:nvPr>
            <p:ph type="title" hasCustomPrompt="1"/>
          </p:nvPr>
        </p:nvSpPr>
        <p:spPr>
          <a:xfrm>
            <a:off x="1428765" y="395066"/>
            <a:ext cx="10296000" cy="887360"/>
          </a:xfrm>
        </p:spPr>
        <p:txBody>
          <a:bodyPr/>
          <a:lstStyle>
            <a:lvl1pPr>
              <a:defRPr/>
            </a:lvl1pPr>
          </a:lstStyle>
          <a:p>
            <a:r>
              <a:rPr lang="en-AU" noProof="0" dirty="0"/>
              <a:t>Two content</a:t>
            </a:r>
          </a:p>
        </p:txBody>
      </p:sp>
      <p:sp>
        <p:nvSpPr>
          <p:cNvPr id="3" name="Content Placeholder 2">
            <a:extLst>
              <a:ext uri="{FF2B5EF4-FFF2-40B4-BE49-F238E27FC236}">
                <a16:creationId xmlns:a16="http://schemas.microsoft.com/office/drawing/2014/main" id="{37A7AD5C-27FE-4927-A5C6-D642B489CA22}"/>
              </a:ext>
            </a:extLst>
          </p:cNvPr>
          <p:cNvSpPr>
            <a:spLocks noGrp="1"/>
          </p:cNvSpPr>
          <p:nvPr>
            <p:ph idx="1" hasCustomPrompt="1"/>
          </p:nvPr>
        </p:nvSpPr>
        <p:spPr>
          <a:xfrm>
            <a:off x="316357" y="1532415"/>
            <a:ext cx="5400000" cy="4376944"/>
          </a:xfrm>
        </p:spPr>
        <p:txBody>
          <a:bodyPr/>
          <a:lstStyle>
            <a:lvl1pPr marL="0" marR="0" indent="0" algn="l" defTabSz="914400" rtl="0" eaLnBrk="1" fontAlgn="auto" latinLnBrk="0" hangingPunct="1">
              <a:lnSpc>
                <a:spcPct val="100000"/>
              </a:lnSpc>
              <a:spcBef>
                <a:spcPts val="1000"/>
              </a:spcBef>
              <a:spcAft>
                <a:spcPts val="0"/>
              </a:spcAft>
              <a:buClrTx/>
              <a:buSzTx/>
              <a:buFont typeface="Arial" panose="020B0604020202020204" pitchFamily="34" charset="0"/>
              <a:buNone/>
              <a:tabLst/>
              <a:defRPr/>
            </a:lvl1pPr>
          </a:lstStyle>
          <a:p>
            <a:pPr marL="0" marR="0" lvl="0" indent="0" algn="l" defTabSz="914400" rtl="0" eaLnBrk="1" fontAlgn="auto" latinLnBrk="0" hangingPunct="1">
              <a:lnSpc>
                <a:spcPct val="100000"/>
              </a:lnSpc>
              <a:spcBef>
                <a:spcPts val="1000"/>
              </a:spcBef>
              <a:spcAft>
                <a:spcPts val="0"/>
              </a:spcAft>
              <a:buClrTx/>
              <a:buSzTx/>
              <a:buFont typeface="Arial" panose="020B0604020202020204" pitchFamily="34" charset="0"/>
              <a:buNone/>
              <a:tabLst/>
              <a:defRPr/>
            </a:pPr>
            <a:r>
              <a:rPr lang="en-AU" noProof="0" dirty="0"/>
              <a:t>Click to add text, or click on the relevant icon at the centre of the placeholder to add: Table / Chart / SmartArt / Image / Media. There are five type style levels. To access the type styles, click on the text and press the ‘Increase / Decrease List Level’ buttons in the Paragraph section of the Home ribbon.</a:t>
            </a:r>
          </a:p>
          <a:p>
            <a:pPr lvl="0"/>
            <a:r>
              <a:rPr lang="en-AU" noProof="0" dirty="0"/>
              <a:t>Edit Master text styles</a:t>
            </a:r>
          </a:p>
          <a:p>
            <a:pPr lvl="1"/>
            <a:r>
              <a:rPr lang="en-AU" noProof="0" dirty="0"/>
              <a:t>Second level</a:t>
            </a:r>
          </a:p>
          <a:p>
            <a:pPr lvl="2"/>
            <a:r>
              <a:rPr lang="en-AU" noProof="0" dirty="0"/>
              <a:t>Third level</a:t>
            </a:r>
          </a:p>
          <a:p>
            <a:pPr lvl="3"/>
            <a:r>
              <a:rPr lang="en-AU" noProof="0" dirty="0"/>
              <a:t>Fourth level</a:t>
            </a:r>
          </a:p>
          <a:p>
            <a:pPr lvl="4"/>
            <a:r>
              <a:rPr lang="en-AU" noProof="0" dirty="0"/>
              <a:t>Fifth level</a:t>
            </a:r>
          </a:p>
        </p:txBody>
      </p:sp>
      <p:sp>
        <p:nvSpPr>
          <p:cNvPr id="4" name="Date Placeholder 3">
            <a:extLst>
              <a:ext uri="{FF2B5EF4-FFF2-40B4-BE49-F238E27FC236}">
                <a16:creationId xmlns:a16="http://schemas.microsoft.com/office/drawing/2014/main" id="{E0343E2C-891A-4EFA-B177-79A203A954BF}"/>
              </a:ext>
            </a:extLst>
          </p:cNvPr>
          <p:cNvSpPr>
            <a:spLocks noGrp="1"/>
          </p:cNvSpPr>
          <p:nvPr>
            <p:ph type="dt" sz="half" idx="10"/>
          </p:nvPr>
        </p:nvSpPr>
        <p:spPr/>
        <p:txBody>
          <a:bodyPr/>
          <a:lstStyle/>
          <a:p>
            <a:fld id="{9779B32D-F9FA-4261-B185-C59FA1578162}" type="datetime1">
              <a:rPr lang="en-AU" noProof="0" smtClean="0"/>
              <a:t>15/06/2018</a:t>
            </a:fld>
            <a:endParaRPr lang="en-AU" noProof="0"/>
          </a:p>
        </p:txBody>
      </p:sp>
      <p:sp>
        <p:nvSpPr>
          <p:cNvPr id="5" name="Footer Placeholder 4">
            <a:extLst>
              <a:ext uri="{FF2B5EF4-FFF2-40B4-BE49-F238E27FC236}">
                <a16:creationId xmlns:a16="http://schemas.microsoft.com/office/drawing/2014/main" id="{79D28311-B38F-4316-93C3-A38E25C4D847}"/>
              </a:ext>
            </a:extLst>
          </p:cNvPr>
          <p:cNvSpPr>
            <a:spLocks noGrp="1"/>
          </p:cNvSpPr>
          <p:nvPr>
            <p:ph type="ftr" sz="quarter" idx="11"/>
          </p:nvPr>
        </p:nvSpPr>
        <p:spPr/>
        <p:txBody>
          <a:bodyPr/>
          <a:lstStyle/>
          <a:p>
            <a:endParaRPr lang="en-AU" noProof="0"/>
          </a:p>
        </p:txBody>
      </p:sp>
      <p:sp>
        <p:nvSpPr>
          <p:cNvPr id="6" name="Slide Number Placeholder 5">
            <a:extLst>
              <a:ext uri="{FF2B5EF4-FFF2-40B4-BE49-F238E27FC236}">
                <a16:creationId xmlns:a16="http://schemas.microsoft.com/office/drawing/2014/main" id="{ABBBCB2E-0337-4FDD-956F-BDAC9ED1A6B4}"/>
              </a:ext>
            </a:extLst>
          </p:cNvPr>
          <p:cNvSpPr>
            <a:spLocks noGrp="1"/>
          </p:cNvSpPr>
          <p:nvPr>
            <p:ph type="sldNum" sz="quarter" idx="12"/>
          </p:nvPr>
        </p:nvSpPr>
        <p:spPr/>
        <p:txBody>
          <a:bodyPr/>
          <a:lstStyle/>
          <a:p>
            <a:fld id="{DC22DD25-61AE-413C-B4D2-EF2365C9B2E1}" type="slidenum">
              <a:rPr lang="en-AU" noProof="0" smtClean="0"/>
              <a:t>‹#›</a:t>
            </a:fld>
            <a:endParaRPr lang="en-AU" noProof="0"/>
          </a:p>
        </p:txBody>
      </p:sp>
      <p:sp>
        <p:nvSpPr>
          <p:cNvPr id="7" name="Content Placeholder 2">
            <a:extLst>
              <a:ext uri="{FF2B5EF4-FFF2-40B4-BE49-F238E27FC236}">
                <a16:creationId xmlns:a16="http://schemas.microsoft.com/office/drawing/2014/main" id="{67A73130-BD65-49F1-9021-B25378530968}"/>
              </a:ext>
            </a:extLst>
          </p:cNvPr>
          <p:cNvSpPr>
            <a:spLocks noGrp="1"/>
          </p:cNvSpPr>
          <p:nvPr>
            <p:ph idx="13" hasCustomPrompt="1"/>
          </p:nvPr>
        </p:nvSpPr>
        <p:spPr>
          <a:xfrm>
            <a:off x="6324765" y="1532415"/>
            <a:ext cx="5400000" cy="4376944"/>
          </a:xfrm>
        </p:spPr>
        <p:txBody>
          <a:bodyPr/>
          <a:lstStyle>
            <a:lvl1pPr marL="0" marR="0" indent="0" algn="l" defTabSz="914400" rtl="0" eaLnBrk="1" fontAlgn="auto" latinLnBrk="0" hangingPunct="1">
              <a:lnSpc>
                <a:spcPct val="100000"/>
              </a:lnSpc>
              <a:spcBef>
                <a:spcPts val="1000"/>
              </a:spcBef>
              <a:spcAft>
                <a:spcPts val="0"/>
              </a:spcAft>
              <a:buClrTx/>
              <a:buSzTx/>
              <a:buFont typeface="Arial" panose="020B0604020202020204" pitchFamily="34" charset="0"/>
              <a:buNone/>
              <a:tabLst/>
              <a:defRPr/>
            </a:lvl1pPr>
          </a:lstStyle>
          <a:p>
            <a:pPr marL="0" marR="0" lvl="0" indent="0" algn="l" defTabSz="914400" rtl="0" eaLnBrk="1" fontAlgn="auto" latinLnBrk="0" hangingPunct="1">
              <a:lnSpc>
                <a:spcPct val="100000"/>
              </a:lnSpc>
              <a:spcBef>
                <a:spcPts val="1000"/>
              </a:spcBef>
              <a:spcAft>
                <a:spcPts val="0"/>
              </a:spcAft>
              <a:buClrTx/>
              <a:buSzTx/>
              <a:buFont typeface="Arial" panose="020B0604020202020204" pitchFamily="34" charset="0"/>
              <a:buNone/>
              <a:tabLst/>
              <a:defRPr/>
            </a:pPr>
            <a:r>
              <a:rPr lang="en-AU" noProof="0" dirty="0"/>
              <a:t>Click to add text, or click on the relevant icon at the centre of the placeholder to add: Table / Chart / SmartArt / Image / Media. There are five type style levels. To access the type styles, click on the text and press the ‘Increase / Decrease List Level’ buttons in the Paragraph section of the Home ribbon.</a:t>
            </a:r>
          </a:p>
          <a:p>
            <a:pPr lvl="0"/>
            <a:r>
              <a:rPr lang="en-AU" noProof="0" dirty="0"/>
              <a:t>Edit Master text styles</a:t>
            </a:r>
          </a:p>
          <a:p>
            <a:pPr lvl="1"/>
            <a:r>
              <a:rPr lang="en-AU" noProof="0" dirty="0"/>
              <a:t>Second level</a:t>
            </a:r>
          </a:p>
          <a:p>
            <a:pPr lvl="2"/>
            <a:r>
              <a:rPr lang="en-AU" noProof="0" dirty="0"/>
              <a:t>Third level</a:t>
            </a:r>
          </a:p>
          <a:p>
            <a:pPr lvl="3"/>
            <a:r>
              <a:rPr lang="en-AU" noProof="0" dirty="0"/>
              <a:t>Fourth level</a:t>
            </a:r>
          </a:p>
          <a:p>
            <a:pPr lvl="4"/>
            <a:r>
              <a:rPr lang="en-AU" noProof="0" dirty="0"/>
              <a:t>Fifth level</a:t>
            </a:r>
          </a:p>
        </p:txBody>
      </p:sp>
    </p:spTree>
    <p:extLst>
      <p:ext uri="{BB962C8B-B14F-4D97-AF65-F5344CB8AC3E}">
        <p14:creationId xmlns:p14="http://schemas.microsoft.com/office/powerpoint/2010/main" val="846504078"/>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Two column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9B1F917-01CE-4331-AB1E-74B962EECC12}"/>
              </a:ext>
            </a:extLst>
          </p:cNvPr>
          <p:cNvSpPr>
            <a:spLocks noGrp="1"/>
          </p:cNvSpPr>
          <p:nvPr>
            <p:ph type="title" hasCustomPrompt="1"/>
          </p:nvPr>
        </p:nvSpPr>
        <p:spPr>
          <a:xfrm>
            <a:off x="1428765" y="395066"/>
            <a:ext cx="10296000" cy="887360"/>
          </a:xfrm>
        </p:spPr>
        <p:txBody>
          <a:bodyPr/>
          <a:lstStyle>
            <a:lvl1pPr>
              <a:defRPr/>
            </a:lvl1pPr>
          </a:lstStyle>
          <a:p>
            <a:r>
              <a:rPr lang="en-AU" noProof="0" dirty="0"/>
              <a:t>Two column text slide</a:t>
            </a:r>
          </a:p>
        </p:txBody>
      </p:sp>
      <p:sp>
        <p:nvSpPr>
          <p:cNvPr id="4" name="Date Placeholder 3">
            <a:extLst>
              <a:ext uri="{FF2B5EF4-FFF2-40B4-BE49-F238E27FC236}">
                <a16:creationId xmlns:a16="http://schemas.microsoft.com/office/drawing/2014/main" id="{E0343E2C-891A-4EFA-B177-79A203A954BF}"/>
              </a:ext>
            </a:extLst>
          </p:cNvPr>
          <p:cNvSpPr>
            <a:spLocks noGrp="1"/>
          </p:cNvSpPr>
          <p:nvPr>
            <p:ph type="dt" sz="half" idx="10"/>
          </p:nvPr>
        </p:nvSpPr>
        <p:spPr/>
        <p:txBody>
          <a:bodyPr/>
          <a:lstStyle/>
          <a:p>
            <a:fld id="{7653400A-F88E-43AE-A990-A2146D650ECD}" type="datetime1">
              <a:rPr lang="en-AU" noProof="0" smtClean="0"/>
              <a:t>15/06/2018</a:t>
            </a:fld>
            <a:endParaRPr lang="en-AU" noProof="0"/>
          </a:p>
        </p:txBody>
      </p:sp>
      <p:sp>
        <p:nvSpPr>
          <p:cNvPr id="5" name="Footer Placeholder 4">
            <a:extLst>
              <a:ext uri="{FF2B5EF4-FFF2-40B4-BE49-F238E27FC236}">
                <a16:creationId xmlns:a16="http://schemas.microsoft.com/office/drawing/2014/main" id="{79D28311-B38F-4316-93C3-A38E25C4D847}"/>
              </a:ext>
            </a:extLst>
          </p:cNvPr>
          <p:cNvSpPr>
            <a:spLocks noGrp="1"/>
          </p:cNvSpPr>
          <p:nvPr>
            <p:ph type="ftr" sz="quarter" idx="11"/>
          </p:nvPr>
        </p:nvSpPr>
        <p:spPr/>
        <p:txBody>
          <a:bodyPr/>
          <a:lstStyle/>
          <a:p>
            <a:endParaRPr lang="en-AU" noProof="0"/>
          </a:p>
        </p:txBody>
      </p:sp>
      <p:sp>
        <p:nvSpPr>
          <p:cNvPr id="6" name="Slide Number Placeholder 5">
            <a:extLst>
              <a:ext uri="{FF2B5EF4-FFF2-40B4-BE49-F238E27FC236}">
                <a16:creationId xmlns:a16="http://schemas.microsoft.com/office/drawing/2014/main" id="{ABBBCB2E-0337-4FDD-956F-BDAC9ED1A6B4}"/>
              </a:ext>
            </a:extLst>
          </p:cNvPr>
          <p:cNvSpPr>
            <a:spLocks noGrp="1"/>
          </p:cNvSpPr>
          <p:nvPr>
            <p:ph type="sldNum" sz="quarter" idx="12"/>
          </p:nvPr>
        </p:nvSpPr>
        <p:spPr/>
        <p:txBody>
          <a:bodyPr/>
          <a:lstStyle/>
          <a:p>
            <a:fld id="{DC22DD25-61AE-413C-B4D2-EF2365C9B2E1}" type="slidenum">
              <a:rPr lang="en-AU" noProof="0" smtClean="0"/>
              <a:t>‹#›</a:t>
            </a:fld>
            <a:endParaRPr lang="en-AU" noProof="0"/>
          </a:p>
        </p:txBody>
      </p:sp>
      <p:sp>
        <p:nvSpPr>
          <p:cNvPr id="8" name="Text Placeholder 7">
            <a:extLst>
              <a:ext uri="{FF2B5EF4-FFF2-40B4-BE49-F238E27FC236}">
                <a16:creationId xmlns:a16="http://schemas.microsoft.com/office/drawing/2014/main" id="{454D350D-E484-4913-8199-EB8C83FA4F63}"/>
              </a:ext>
            </a:extLst>
          </p:cNvPr>
          <p:cNvSpPr>
            <a:spLocks noGrp="1"/>
          </p:cNvSpPr>
          <p:nvPr>
            <p:ph type="body" sz="quarter" idx="13" hasCustomPrompt="1"/>
          </p:nvPr>
        </p:nvSpPr>
        <p:spPr>
          <a:xfrm>
            <a:off x="316357" y="1532415"/>
            <a:ext cx="11408408" cy="4459190"/>
          </a:xfrm>
        </p:spPr>
        <p:txBody>
          <a:bodyPr numCol="2" spcCol="360000"/>
          <a:lstStyle>
            <a:lvl1pPr>
              <a:defRPr/>
            </a:lvl1pPr>
          </a:lstStyle>
          <a:p>
            <a:pPr lvl="0"/>
            <a:r>
              <a:rPr lang="en-AU" noProof="0" dirty="0"/>
              <a:t>There are five type style levels. To access the type styles, click on the text and press the ‘Increase / Decrease List Level’ buttons in the Paragraph section of the Home ribbon.</a:t>
            </a:r>
          </a:p>
          <a:p>
            <a:pPr lvl="0"/>
            <a:r>
              <a:rPr lang="en-AU" noProof="0" dirty="0"/>
              <a:t>Edit Master text styles</a:t>
            </a:r>
          </a:p>
          <a:p>
            <a:pPr lvl="1"/>
            <a:r>
              <a:rPr lang="en-AU" noProof="0" dirty="0"/>
              <a:t>Second level</a:t>
            </a:r>
          </a:p>
          <a:p>
            <a:pPr lvl="2"/>
            <a:r>
              <a:rPr lang="en-AU" noProof="0" dirty="0"/>
              <a:t>Third level</a:t>
            </a:r>
          </a:p>
          <a:p>
            <a:pPr lvl="3"/>
            <a:r>
              <a:rPr lang="en-AU" noProof="0" dirty="0"/>
              <a:t>Fourth level</a:t>
            </a:r>
          </a:p>
          <a:p>
            <a:pPr lvl="4"/>
            <a:r>
              <a:rPr lang="en-AU" noProof="0" dirty="0"/>
              <a:t>Fifth level</a:t>
            </a:r>
          </a:p>
        </p:txBody>
      </p:sp>
    </p:spTree>
    <p:extLst>
      <p:ext uri="{BB962C8B-B14F-4D97-AF65-F5344CB8AC3E}">
        <p14:creationId xmlns:p14="http://schemas.microsoft.com/office/powerpoint/2010/main" val="1028486859"/>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Three column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9B1F917-01CE-4331-AB1E-74B962EECC12}"/>
              </a:ext>
            </a:extLst>
          </p:cNvPr>
          <p:cNvSpPr>
            <a:spLocks noGrp="1"/>
          </p:cNvSpPr>
          <p:nvPr>
            <p:ph type="title" hasCustomPrompt="1"/>
          </p:nvPr>
        </p:nvSpPr>
        <p:spPr>
          <a:xfrm>
            <a:off x="1428765" y="395066"/>
            <a:ext cx="10296000" cy="887360"/>
          </a:xfrm>
        </p:spPr>
        <p:txBody>
          <a:bodyPr/>
          <a:lstStyle>
            <a:lvl1pPr>
              <a:defRPr/>
            </a:lvl1pPr>
          </a:lstStyle>
          <a:p>
            <a:r>
              <a:rPr lang="en-AU" noProof="0" dirty="0"/>
              <a:t>Three column text slide</a:t>
            </a:r>
          </a:p>
        </p:txBody>
      </p:sp>
      <p:sp>
        <p:nvSpPr>
          <p:cNvPr id="4" name="Date Placeholder 3">
            <a:extLst>
              <a:ext uri="{FF2B5EF4-FFF2-40B4-BE49-F238E27FC236}">
                <a16:creationId xmlns:a16="http://schemas.microsoft.com/office/drawing/2014/main" id="{E0343E2C-891A-4EFA-B177-79A203A954BF}"/>
              </a:ext>
            </a:extLst>
          </p:cNvPr>
          <p:cNvSpPr>
            <a:spLocks noGrp="1"/>
          </p:cNvSpPr>
          <p:nvPr>
            <p:ph type="dt" sz="half" idx="10"/>
          </p:nvPr>
        </p:nvSpPr>
        <p:spPr/>
        <p:txBody>
          <a:bodyPr/>
          <a:lstStyle/>
          <a:p>
            <a:fld id="{0F757AC4-CA73-4AA5-94CF-7FC707DB7435}" type="datetime1">
              <a:rPr lang="en-AU" noProof="0" smtClean="0"/>
              <a:t>15/06/2018</a:t>
            </a:fld>
            <a:endParaRPr lang="en-AU" noProof="0"/>
          </a:p>
        </p:txBody>
      </p:sp>
      <p:sp>
        <p:nvSpPr>
          <p:cNvPr id="5" name="Footer Placeholder 4">
            <a:extLst>
              <a:ext uri="{FF2B5EF4-FFF2-40B4-BE49-F238E27FC236}">
                <a16:creationId xmlns:a16="http://schemas.microsoft.com/office/drawing/2014/main" id="{79D28311-B38F-4316-93C3-A38E25C4D847}"/>
              </a:ext>
            </a:extLst>
          </p:cNvPr>
          <p:cNvSpPr>
            <a:spLocks noGrp="1"/>
          </p:cNvSpPr>
          <p:nvPr>
            <p:ph type="ftr" sz="quarter" idx="11"/>
          </p:nvPr>
        </p:nvSpPr>
        <p:spPr/>
        <p:txBody>
          <a:bodyPr/>
          <a:lstStyle/>
          <a:p>
            <a:endParaRPr lang="en-AU" noProof="0"/>
          </a:p>
        </p:txBody>
      </p:sp>
      <p:sp>
        <p:nvSpPr>
          <p:cNvPr id="6" name="Slide Number Placeholder 5">
            <a:extLst>
              <a:ext uri="{FF2B5EF4-FFF2-40B4-BE49-F238E27FC236}">
                <a16:creationId xmlns:a16="http://schemas.microsoft.com/office/drawing/2014/main" id="{ABBBCB2E-0337-4FDD-956F-BDAC9ED1A6B4}"/>
              </a:ext>
            </a:extLst>
          </p:cNvPr>
          <p:cNvSpPr>
            <a:spLocks noGrp="1"/>
          </p:cNvSpPr>
          <p:nvPr>
            <p:ph type="sldNum" sz="quarter" idx="12"/>
          </p:nvPr>
        </p:nvSpPr>
        <p:spPr/>
        <p:txBody>
          <a:bodyPr/>
          <a:lstStyle/>
          <a:p>
            <a:fld id="{DC22DD25-61AE-413C-B4D2-EF2365C9B2E1}" type="slidenum">
              <a:rPr lang="en-AU" noProof="0" smtClean="0"/>
              <a:t>‹#›</a:t>
            </a:fld>
            <a:endParaRPr lang="en-AU" noProof="0"/>
          </a:p>
        </p:txBody>
      </p:sp>
      <p:sp>
        <p:nvSpPr>
          <p:cNvPr id="8" name="Text Placeholder 7">
            <a:extLst>
              <a:ext uri="{FF2B5EF4-FFF2-40B4-BE49-F238E27FC236}">
                <a16:creationId xmlns:a16="http://schemas.microsoft.com/office/drawing/2014/main" id="{454D350D-E484-4913-8199-EB8C83FA4F63}"/>
              </a:ext>
            </a:extLst>
          </p:cNvPr>
          <p:cNvSpPr>
            <a:spLocks noGrp="1"/>
          </p:cNvSpPr>
          <p:nvPr>
            <p:ph type="body" sz="quarter" idx="13"/>
          </p:nvPr>
        </p:nvSpPr>
        <p:spPr>
          <a:xfrm>
            <a:off x="316357" y="1532415"/>
            <a:ext cx="11408408" cy="4459189"/>
          </a:xfrm>
        </p:spPr>
        <p:txBody>
          <a:bodyPr numCol="3" spcCol="360000"/>
          <a:lstStyle/>
          <a:p>
            <a:pPr lvl="0"/>
            <a:r>
              <a:rPr lang="en-US" noProof="0"/>
              <a:t>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AU" noProof="0" dirty="0"/>
          </a:p>
        </p:txBody>
      </p:sp>
    </p:spTree>
    <p:extLst>
      <p:ext uri="{BB962C8B-B14F-4D97-AF65-F5344CB8AC3E}">
        <p14:creationId xmlns:p14="http://schemas.microsoft.com/office/powerpoint/2010/main" val="1442334909"/>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 Type="http://schemas.openxmlformats.org/officeDocument/2006/relationships/slideLayout" Target="../slideLayouts/slideLayout3.xml"/><Relationship Id="rId21" Type="http://schemas.openxmlformats.org/officeDocument/2006/relationships/theme" Target="../theme/theme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28.xml"/><Relationship Id="rId13" Type="http://schemas.openxmlformats.org/officeDocument/2006/relationships/slideLayout" Target="../slideLayouts/slideLayout33.xml"/><Relationship Id="rId18" Type="http://schemas.openxmlformats.org/officeDocument/2006/relationships/slideLayout" Target="../slideLayouts/slideLayout38.xml"/><Relationship Id="rId3" Type="http://schemas.openxmlformats.org/officeDocument/2006/relationships/slideLayout" Target="../slideLayouts/slideLayout23.xml"/><Relationship Id="rId21" Type="http://schemas.openxmlformats.org/officeDocument/2006/relationships/slideLayout" Target="../slideLayouts/slideLayout41.xml"/><Relationship Id="rId7" Type="http://schemas.openxmlformats.org/officeDocument/2006/relationships/slideLayout" Target="../slideLayouts/slideLayout27.xml"/><Relationship Id="rId12" Type="http://schemas.openxmlformats.org/officeDocument/2006/relationships/slideLayout" Target="../slideLayouts/slideLayout32.xml"/><Relationship Id="rId17" Type="http://schemas.openxmlformats.org/officeDocument/2006/relationships/slideLayout" Target="../slideLayouts/slideLayout37.xml"/><Relationship Id="rId25" Type="http://schemas.openxmlformats.org/officeDocument/2006/relationships/theme" Target="../theme/theme2.xml"/><Relationship Id="rId2" Type="http://schemas.openxmlformats.org/officeDocument/2006/relationships/slideLayout" Target="../slideLayouts/slideLayout22.xml"/><Relationship Id="rId16" Type="http://schemas.openxmlformats.org/officeDocument/2006/relationships/slideLayout" Target="../slideLayouts/slideLayout36.xml"/><Relationship Id="rId20" Type="http://schemas.openxmlformats.org/officeDocument/2006/relationships/slideLayout" Target="../slideLayouts/slideLayout40.xml"/><Relationship Id="rId1" Type="http://schemas.openxmlformats.org/officeDocument/2006/relationships/slideLayout" Target="../slideLayouts/slideLayout21.xml"/><Relationship Id="rId6" Type="http://schemas.openxmlformats.org/officeDocument/2006/relationships/slideLayout" Target="../slideLayouts/slideLayout26.xml"/><Relationship Id="rId11" Type="http://schemas.openxmlformats.org/officeDocument/2006/relationships/slideLayout" Target="../slideLayouts/slideLayout31.xml"/><Relationship Id="rId24" Type="http://schemas.openxmlformats.org/officeDocument/2006/relationships/slideLayout" Target="../slideLayouts/slideLayout44.xml"/><Relationship Id="rId5" Type="http://schemas.openxmlformats.org/officeDocument/2006/relationships/slideLayout" Target="../slideLayouts/slideLayout25.xml"/><Relationship Id="rId15" Type="http://schemas.openxmlformats.org/officeDocument/2006/relationships/slideLayout" Target="../slideLayouts/slideLayout35.xml"/><Relationship Id="rId23" Type="http://schemas.openxmlformats.org/officeDocument/2006/relationships/slideLayout" Target="../slideLayouts/slideLayout43.xml"/><Relationship Id="rId10" Type="http://schemas.openxmlformats.org/officeDocument/2006/relationships/slideLayout" Target="../slideLayouts/slideLayout30.xml"/><Relationship Id="rId19" Type="http://schemas.openxmlformats.org/officeDocument/2006/relationships/slideLayout" Target="../slideLayouts/slideLayout39.xml"/><Relationship Id="rId4" Type="http://schemas.openxmlformats.org/officeDocument/2006/relationships/slideLayout" Target="../slideLayouts/slideLayout24.xml"/><Relationship Id="rId9" Type="http://schemas.openxmlformats.org/officeDocument/2006/relationships/slideLayout" Target="../slideLayouts/slideLayout29.xml"/><Relationship Id="rId14" Type="http://schemas.openxmlformats.org/officeDocument/2006/relationships/slideLayout" Target="../slideLayouts/slideLayout34.xml"/><Relationship Id="rId22" Type="http://schemas.openxmlformats.org/officeDocument/2006/relationships/slideLayout" Target="../slideLayouts/slideLayout42.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52.xml"/><Relationship Id="rId3" Type="http://schemas.openxmlformats.org/officeDocument/2006/relationships/slideLayout" Target="../slideLayouts/slideLayout47.xml"/><Relationship Id="rId7" Type="http://schemas.openxmlformats.org/officeDocument/2006/relationships/slideLayout" Target="../slideLayouts/slideLayout51.xml"/><Relationship Id="rId12" Type="http://schemas.openxmlformats.org/officeDocument/2006/relationships/theme" Target="../theme/theme3.xml"/><Relationship Id="rId2" Type="http://schemas.openxmlformats.org/officeDocument/2006/relationships/slideLayout" Target="../slideLayouts/slideLayout46.xml"/><Relationship Id="rId1" Type="http://schemas.openxmlformats.org/officeDocument/2006/relationships/slideLayout" Target="../slideLayouts/slideLayout45.xml"/><Relationship Id="rId6" Type="http://schemas.openxmlformats.org/officeDocument/2006/relationships/slideLayout" Target="../slideLayouts/slideLayout50.xml"/><Relationship Id="rId11" Type="http://schemas.openxmlformats.org/officeDocument/2006/relationships/slideLayout" Target="../slideLayouts/slideLayout55.xml"/><Relationship Id="rId5" Type="http://schemas.openxmlformats.org/officeDocument/2006/relationships/slideLayout" Target="../slideLayouts/slideLayout49.xml"/><Relationship Id="rId10" Type="http://schemas.openxmlformats.org/officeDocument/2006/relationships/slideLayout" Target="../slideLayouts/slideLayout54.xml"/><Relationship Id="rId4" Type="http://schemas.openxmlformats.org/officeDocument/2006/relationships/slideLayout" Target="../slideLayouts/slideLayout48.xml"/><Relationship Id="rId9" Type="http://schemas.openxmlformats.org/officeDocument/2006/relationships/slideLayout" Target="../slideLayouts/slideLayout53.xml"/></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0DA9561C-11B4-4CC4-B271-3E59C981A78C}"/>
              </a:ext>
            </a:extLst>
          </p:cNvPr>
          <p:cNvSpPr>
            <a:spLocks noGrp="1"/>
          </p:cNvSpPr>
          <p:nvPr>
            <p:ph type="title"/>
          </p:nvPr>
        </p:nvSpPr>
        <p:spPr>
          <a:xfrm>
            <a:off x="1428765" y="395066"/>
            <a:ext cx="10296000" cy="887360"/>
          </a:xfrm>
          <a:prstGeom prst="rect">
            <a:avLst/>
          </a:prstGeom>
        </p:spPr>
        <p:txBody>
          <a:bodyPr vert="horz" lIns="91440" tIns="45720" rIns="91440" bIns="45720" rtlCol="0" anchor="b" anchorCtr="0">
            <a:noAutofit/>
          </a:bodyPr>
          <a:lstStyle/>
          <a:p>
            <a:r>
              <a:rPr lang="en-US" noProof="0"/>
              <a:t>Click to edit Master title style</a:t>
            </a:r>
            <a:endParaRPr lang="en-AU" noProof="0" dirty="0"/>
          </a:p>
        </p:txBody>
      </p:sp>
      <p:sp>
        <p:nvSpPr>
          <p:cNvPr id="3" name="Text Placeholder 2">
            <a:extLst>
              <a:ext uri="{FF2B5EF4-FFF2-40B4-BE49-F238E27FC236}">
                <a16:creationId xmlns:a16="http://schemas.microsoft.com/office/drawing/2014/main" id="{03A81F4D-4B89-424A-BC66-199E1E666FD1}"/>
              </a:ext>
            </a:extLst>
          </p:cNvPr>
          <p:cNvSpPr>
            <a:spLocks noGrp="1"/>
          </p:cNvSpPr>
          <p:nvPr>
            <p:ph type="body" idx="1"/>
          </p:nvPr>
        </p:nvSpPr>
        <p:spPr>
          <a:xfrm>
            <a:off x="316356" y="1532415"/>
            <a:ext cx="11408409" cy="4376944"/>
          </a:xfrm>
          <a:prstGeom prst="rect">
            <a:avLst/>
          </a:prstGeom>
        </p:spPr>
        <p:txBody>
          <a:bodyPr vert="horz" lIns="91440" tIns="45720" rIns="91440" bIns="45720" rtlCol="0">
            <a:noAutofit/>
          </a:bodyPr>
          <a:lstStyle/>
          <a:p>
            <a:pPr lvl="0"/>
            <a:r>
              <a:rPr lang="en-AU" noProof="0" dirty="0"/>
              <a:t>Edit Master text styles</a:t>
            </a:r>
          </a:p>
          <a:p>
            <a:pPr lvl="1"/>
            <a:r>
              <a:rPr lang="en-AU" noProof="0" dirty="0"/>
              <a:t>Second level</a:t>
            </a:r>
          </a:p>
          <a:p>
            <a:pPr lvl="2"/>
            <a:r>
              <a:rPr lang="en-AU" noProof="0" dirty="0"/>
              <a:t>Third level</a:t>
            </a:r>
          </a:p>
          <a:p>
            <a:pPr lvl="3"/>
            <a:r>
              <a:rPr lang="en-AU" noProof="0" dirty="0"/>
              <a:t>Fourth level</a:t>
            </a:r>
          </a:p>
          <a:p>
            <a:pPr lvl="4"/>
            <a:r>
              <a:rPr lang="en-AU" noProof="0" dirty="0"/>
              <a:t>Fifth level</a:t>
            </a:r>
          </a:p>
          <a:p>
            <a:pPr lvl="5"/>
            <a:r>
              <a:rPr lang="en-AU" noProof="0" dirty="0"/>
              <a:t>Six</a:t>
            </a:r>
          </a:p>
          <a:p>
            <a:pPr lvl="6"/>
            <a:r>
              <a:rPr lang="en-AU" noProof="0" dirty="0"/>
              <a:t>Seven</a:t>
            </a:r>
          </a:p>
          <a:p>
            <a:pPr lvl="7"/>
            <a:r>
              <a:rPr lang="en-AU" noProof="0" dirty="0"/>
              <a:t>Eight</a:t>
            </a:r>
          </a:p>
          <a:p>
            <a:pPr lvl="8"/>
            <a:r>
              <a:rPr lang="en-AU" noProof="0" dirty="0"/>
              <a:t>nine</a:t>
            </a:r>
          </a:p>
        </p:txBody>
      </p:sp>
      <p:sp>
        <p:nvSpPr>
          <p:cNvPr id="4" name="Date Placeholder 3">
            <a:extLst>
              <a:ext uri="{FF2B5EF4-FFF2-40B4-BE49-F238E27FC236}">
                <a16:creationId xmlns:a16="http://schemas.microsoft.com/office/drawing/2014/main" id="{A76D8956-3042-4F51-A765-52197DEBA845}"/>
              </a:ext>
            </a:extLst>
          </p:cNvPr>
          <p:cNvSpPr>
            <a:spLocks noGrp="1"/>
          </p:cNvSpPr>
          <p:nvPr>
            <p:ph type="dt" sz="half" idx="2"/>
          </p:nvPr>
        </p:nvSpPr>
        <p:spPr>
          <a:xfrm>
            <a:off x="8412983" y="6172501"/>
            <a:ext cx="2484000" cy="365125"/>
          </a:xfrm>
          <a:prstGeom prst="rect">
            <a:avLst/>
          </a:prstGeom>
        </p:spPr>
        <p:txBody>
          <a:bodyPr vert="horz" lIns="91440" tIns="45720" rIns="91440" bIns="45720" rtlCol="0" anchor="ctr"/>
          <a:lstStyle>
            <a:lvl1pPr algn="l">
              <a:defRPr sz="1200">
                <a:solidFill>
                  <a:schemeClr val="tx1"/>
                </a:solidFill>
              </a:defRPr>
            </a:lvl1pPr>
          </a:lstStyle>
          <a:p>
            <a:fld id="{15C1EA3C-26E9-4B87-838B-C7B127160328}" type="datetime1">
              <a:rPr lang="en-AU" noProof="0" smtClean="0"/>
              <a:t>15/06/2018</a:t>
            </a:fld>
            <a:endParaRPr lang="en-AU" noProof="0" dirty="0"/>
          </a:p>
        </p:txBody>
      </p:sp>
      <p:sp>
        <p:nvSpPr>
          <p:cNvPr id="5" name="Footer Placeholder 4">
            <a:extLst>
              <a:ext uri="{FF2B5EF4-FFF2-40B4-BE49-F238E27FC236}">
                <a16:creationId xmlns:a16="http://schemas.microsoft.com/office/drawing/2014/main" id="{2B9DE430-5DBA-4DE1-9C36-C5FAED4EAF10}"/>
              </a:ext>
            </a:extLst>
          </p:cNvPr>
          <p:cNvSpPr>
            <a:spLocks noGrp="1"/>
          </p:cNvSpPr>
          <p:nvPr>
            <p:ph type="ftr" sz="quarter" idx="3"/>
          </p:nvPr>
        </p:nvSpPr>
        <p:spPr>
          <a:xfrm>
            <a:off x="316357" y="6172501"/>
            <a:ext cx="8035422" cy="365125"/>
          </a:xfrm>
          <a:prstGeom prst="rect">
            <a:avLst/>
          </a:prstGeom>
        </p:spPr>
        <p:txBody>
          <a:bodyPr vert="horz" lIns="91440" tIns="45720" rIns="91440" bIns="45720" rtlCol="0" anchor="ctr"/>
          <a:lstStyle>
            <a:lvl1pPr algn="l">
              <a:defRPr sz="1200">
                <a:solidFill>
                  <a:schemeClr val="tx1"/>
                </a:solidFill>
              </a:defRPr>
            </a:lvl1pPr>
          </a:lstStyle>
          <a:p>
            <a:endParaRPr lang="en-AU" noProof="0" dirty="0"/>
          </a:p>
        </p:txBody>
      </p:sp>
      <p:sp>
        <p:nvSpPr>
          <p:cNvPr id="6" name="Slide Number Placeholder 5">
            <a:extLst>
              <a:ext uri="{FF2B5EF4-FFF2-40B4-BE49-F238E27FC236}">
                <a16:creationId xmlns:a16="http://schemas.microsoft.com/office/drawing/2014/main" id="{DD42F550-8FDF-4424-AA18-C4563333340E}"/>
              </a:ext>
            </a:extLst>
          </p:cNvPr>
          <p:cNvSpPr>
            <a:spLocks noGrp="1"/>
          </p:cNvSpPr>
          <p:nvPr>
            <p:ph type="sldNum" sz="quarter" idx="4"/>
          </p:nvPr>
        </p:nvSpPr>
        <p:spPr>
          <a:xfrm>
            <a:off x="10960059" y="6172501"/>
            <a:ext cx="846000" cy="365125"/>
          </a:xfrm>
          <a:prstGeom prst="rect">
            <a:avLst/>
          </a:prstGeom>
        </p:spPr>
        <p:txBody>
          <a:bodyPr vert="horz" lIns="91440" tIns="45720" rIns="0" bIns="45720" rtlCol="0" anchor="ctr"/>
          <a:lstStyle>
            <a:lvl1pPr algn="r">
              <a:defRPr sz="1200">
                <a:solidFill>
                  <a:schemeClr val="tx1"/>
                </a:solidFill>
              </a:defRPr>
            </a:lvl1pPr>
          </a:lstStyle>
          <a:p>
            <a:fld id="{DC22DD25-61AE-413C-B4D2-EF2365C9B2E1}" type="slidenum">
              <a:rPr lang="en-AU" noProof="0" smtClean="0"/>
              <a:pPr/>
              <a:t>‹#›</a:t>
            </a:fld>
            <a:endParaRPr lang="en-AU" noProof="0" dirty="0"/>
          </a:p>
        </p:txBody>
      </p:sp>
      <p:grpSp>
        <p:nvGrpSpPr>
          <p:cNvPr id="183" name="Group 4">
            <a:extLst>
              <a:ext uri="{FF2B5EF4-FFF2-40B4-BE49-F238E27FC236}">
                <a16:creationId xmlns:a16="http://schemas.microsoft.com/office/drawing/2014/main" id="{072EBD70-BCDE-4FAF-82D8-65AC1DA65CF4}"/>
              </a:ext>
            </a:extLst>
          </p:cNvPr>
          <p:cNvGrpSpPr>
            <a:grpSpLocks noChangeAspect="1"/>
          </p:cNvGrpSpPr>
          <p:nvPr userDrawn="1"/>
        </p:nvGrpSpPr>
        <p:grpSpPr bwMode="auto">
          <a:xfrm>
            <a:off x="433469" y="432000"/>
            <a:ext cx="718160" cy="720000"/>
            <a:chOff x="2864" y="1181"/>
            <a:chExt cx="1952" cy="1957"/>
          </a:xfrm>
        </p:grpSpPr>
        <p:sp>
          <p:nvSpPr>
            <p:cNvPr id="184" name="AutoShape 3">
              <a:extLst>
                <a:ext uri="{FF2B5EF4-FFF2-40B4-BE49-F238E27FC236}">
                  <a16:creationId xmlns:a16="http://schemas.microsoft.com/office/drawing/2014/main" id="{7ADBA37C-8433-4000-9C31-3EF9F3BF48CA}"/>
                </a:ext>
              </a:extLst>
            </p:cNvPr>
            <p:cNvSpPr>
              <a:spLocks noChangeAspect="1" noChangeArrowheads="1" noTextEdit="1"/>
            </p:cNvSpPr>
            <p:nvPr userDrawn="1"/>
          </p:nvSpPr>
          <p:spPr bwMode="auto">
            <a:xfrm>
              <a:off x="2864" y="1182"/>
              <a:ext cx="1952" cy="19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6" name="Rectangle 5">
              <a:extLst>
                <a:ext uri="{FF2B5EF4-FFF2-40B4-BE49-F238E27FC236}">
                  <a16:creationId xmlns:a16="http://schemas.microsoft.com/office/drawing/2014/main" id="{4AF65C91-7154-48D7-81E1-DE2A16158321}"/>
                </a:ext>
              </a:extLst>
            </p:cNvPr>
            <p:cNvSpPr>
              <a:spLocks noChangeArrowheads="1"/>
            </p:cNvSpPr>
            <p:nvPr userDrawn="1"/>
          </p:nvSpPr>
          <p:spPr bwMode="auto">
            <a:xfrm>
              <a:off x="2865" y="1181"/>
              <a:ext cx="1950" cy="1957"/>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7" name="Freeform 6">
              <a:extLst>
                <a:ext uri="{FF2B5EF4-FFF2-40B4-BE49-F238E27FC236}">
                  <a16:creationId xmlns:a16="http://schemas.microsoft.com/office/drawing/2014/main" id="{2567B816-663F-4518-AB67-FF7A98D83D1C}"/>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8" name="Freeform 7">
              <a:extLst>
                <a:ext uri="{FF2B5EF4-FFF2-40B4-BE49-F238E27FC236}">
                  <a16:creationId xmlns:a16="http://schemas.microsoft.com/office/drawing/2014/main" id="{5B7F641C-29EB-499A-A38F-F6CEC596E284}"/>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9" name="Freeform 8">
              <a:extLst>
                <a:ext uri="{FF2B5EF4-FFF2-40B4-BE49-F238E27FC236}">
                  <a16:creationId xmlns:a16="http://schemas.microsoft.com/office/drawing/2014/main" id="{F957B433-20D6-46B7-B64B-CC7658BF956A}"/>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0" name="Freeform 9">
              <a:extLst>
                <a:ext uri="{FF2B5EF4-FFF2-40B4-BE49-F238E27FC236}">
                  <a16:creationId xmlns:a16="http://schemas.microsoft.com/office/drawing/2014/main" id="{38A07266-EBD2-4019-A6D9-DF674210D920}"/>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1" name="Freeform 10">
              <a:extLst>
                <a:ext uri="{FF2B5EF4-FFF2-40B4-BE49-F238E27FC236}">
                  <a16:creationId xmlns:a16="http://schemas.microsoft.com/office/drawing/2014/main" id="{2D1170DA-E4AC-4CBB-A9DD-039B36C0DA1E}"/>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2" name="Freeform 11">
              <a:extLst>
                <a:ext uri="{FF2B5EF4-FFF2-40B4-BE49-F238E27FC236}">
                  <a16:creationId xmlns:a16="http://schemas.microsoft.com/office/drawing/2014/main" id="{7ED7B575-029E-43C2-AB03-C55C2F9DB40E}"/>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3" name="Freeform 12">
              <a:extLst>
                <a:ext uri="{FF2B5EF4-FFF2-40B4-BE49-F238E27FC236}">
                  <a16:creationId xmlns:a16="http://schemas.microsoft.com/office/drawing/2014/main" id="{68E47084-776D-470F-9E06-E306DCDF0ABA}"/>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4" name="Freeform 13">
              <a:extLst>
                <a:ext uri="{FF2B5EF4-FFF2-40B4-BE49-F238E27FC236}">
                  <a16:creationId xmlns:a16="http://schemas.microsoft.com/office/drawing/2014/main" id="{7780C905-979A-4A6E-B85A-D3FC1596C576}"/>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5" name="Freeform 14">
              <a:extLst>
                <a:ext uri="{FF2B5EF4-FFF2-40B4-BE49-F238E27FC236}">
                  <a16:creationId xmlns:a16="http://schemas.microsoft.com/office/drawing/2014/main" id="{08F7322A-262A-413D-ACF3-AB5F1376FAD5}"/>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6" name="Freeform 15">
              <a:extLst>
                <a:ext uri="{FF2B5EF4-FFF2-40B4-BE49-F238E27FC236}">
                  <a16:creationId xmlns:a16="http://schemas.microsoft.com/office/drawing/2014/main" id="{AD08E25E-48F3-4541-80BD-06707A0295AE}"/>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7" name="Freeform 16">
              <a:extLst>
                <a:ext uri="{FF2B5EF4-FFF2-40B4-BE49-F238E27FC236}">
                  <a16:creationId xmlns:a16="http://schemas.microsoft.com/office/drawing/2014/main" id="{C2EE1E00-8FA7-4913-9E3A-18338B8A057B}"/>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8" name="Freeform 17">
              <a:extLst>
                <a:ext uri="{FF2B5EF4-FFF2-40B4-BE49-F238E27FC236}">
                  <a16:creationId xmlns:a16="http://schemas.microsoft.com/office/drawing/2014/main" id="{9FC00192-45BF-4FE5-B7BF-D13BB16E7B91}"/>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9" name="Freeform 18">
              <a:extLst>
                <a:ext uri="{FF2B5EF4-FFF2-40B4-BE49-F238E27FC236}">
                  <a16:creationId xmlns:a16="http://schemas.microsoft.com/office/drawing/2014/main" id="{38802AEF-AD54-47BF-A522-15165FFA9706}"/>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0" name="Freeform 19">
              <a:extLst>
                <a:ext uri="{FF2B5EF4-FFF2-40B4-BE49-F238E27FC236}">
                  <a16:creationId xmlns:a16="http://schemas.microsoft.com/office/drawing/2014/main" id="{AAB043E5-B39C-4633-ACD3-E34C62DC3D8C}"/>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1" name="Freeform 20">
              <a:extLst>
                <a:ext uri="{FF2B5EF4-FFF2-40B4-BE49-F238E27FC236}">
                  <a16:creationId xmlns:a16="http://schemas.microsoft.com/office/drawing/2014/main" id="{3C2761D5-BBA8-4FBE-9573-1D876ED66662}"/>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2" name="Rectangle 21">
              <a:extLst>
                <a:ext uri="{FF2B5EF4-FFF2-40B4-BE49-F238E27FC236}">
                  <a16:creationId xmlns:a16="http://schemas.microsoft.com/office/drawing/2014/main" id="{B85633DE-55A9-4E0C-85A2-854292AE25C4}"/>
                </a:ext>
              </a:extLst>
            </p:cNvPr>
            <p:cNvSpPr>
              <a:spLocks noChangeArrowheads="1"/>
            </p:cNvSpPr>
            <p:nvPr userDrawn="1"/>
          </p:nvSpPr>
          <p:spPr bwMode="auto">
            <a:xfrm>
              <a:off x="3108" y="2653"/>
              <a:ext cx="1477" cy="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3" name="Freeform 22">
              <a:extLst>
                <a:ext uri="{FF2B5EF4-FFF2-40B4-BE49-F238E27FC236}">
                  <a16:creationId xmlns:a16="http://schemas.microsoft.com/office/drawing/2014/main" id="{B701F94B-9203-4891-8AA5-6C841105BA16}"/>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4" name="Freeform 23">
              <a:extLst>
                <a:ext uri="{FF2B5EF4-FFF2-40B4-BE49-F238E27FC236}">
                  <a16:creationId xmlns:a16="http://schemas.microsoft.com/office/drawing/2014/main" id="{EB36210F-5F47-4D2F-BA76-7452E2D85DAF}"/>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5" name="Freeform 24">
              <a:extLst>
                <a:ext uri="{FF2B5EF4-FFF2-40B4-BE49-F238E27FC236}">
                  <a16:creationId xmlns:a16="http://schemas.microsoft.com/office/drawing/2014/main" id="{AAE3FD0C-AF52-40EF-8864-1463EECD1826}"/>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6" name="Freeform 25">
              <a:extLst>
                <a:ext uri="{FF2B5EF4-FFF2-40B4-BE49-F238E27FC236}">
                  <a16:creationId xmlns:a16="http://schemas.microsoft.com/office/drawing/2014/main" id="{D6D8D356-BF1E-4AE8-9277-DD31E430300B}"/>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7" name="Freeform 26">
              <a:extLst>
                <a:ext uri="{FF2B5EF4-FFF2-40B4-BE49-F238E27FC236}">
                  <a16:creationId xmlns:a16="http://schemas.microsoft.com/office/drawing/2014/main" id="{3B13FBCC-8FA3-49FE-AFBC-9772E5283C43}"/>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8" name="Freeform 27">
              <a:extLst>
                <a:ext uri="{FF2B5EF4-FFF2-40B4-BE49-F238E27FC236}">
                  <a16:creationId xmlns:a16="http://schemas.microsoft.com/office/drawing/2014/main" id="{2F2E1BE9-A009-417C-B408-DAC2049B0939}"/>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9" name="Freeform 28">
              <a:extLst>
                <a:ext uri="{FF2B5EF4-FFF2-40B4-BE49-F238E27FC236}">
                  <a16:creationId xmlns:a16="http://schemas.microsoft.com/office/drawing/2014/main" id="{A2C49584-9B59-4558-83B2-4DE82B9450BF}"/>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0" name="Freeform 29">
              <a:extLst>
                <a:ext uri="{FF2B5EF4-FFF2-40B4-BE49-F238E27FC236}">
                  <a16:creationId xmlns:a16="http://schemas.microsoft.com/office/drawing/2014/main" id="{06799FB9-D454-4BA8-BE06-D63F5AA026DC}"/>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1" name="Freeform 30">
              <a:extLst>
                <a:ext uri="{FF2B5EF4-FFF2-40B4-BE49-F238E27FC236}">
                  <a16:creationId xmlns:a16="http://schemas.microsoft.com/office/drawing/2014/main" id="{7008FF3F-A864-4BB1-B427-981415500755}"/>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2" name="Freeform 31">
              <a:extLst>
                <a:ext uri="{FF2B5EF4-FFF2-40B4-BE49-F238E27FC236}">
                  <a16:creationId xmlns:a16="http://schemas.microsoft.com/office/drawing/2014/main" id="{8B5037F0-67D4-4DD7-9C80-01341154ACAC}"/>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3" name="Freeform 32">
              <a:extLst>
                <a:ext uri="{FF2B5EF4-FFF2-40B4-BE49-F238E27FC236}">
                  <a16:creationId xmlns:a16="http://schemas.microsoft.com/office/drawing/2014/main" id="{43D6CEB4-5F6A-4888-9B67-2FA0375B31ED}"/>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4" name="Freeform 34">
              <a:extLst>
                <a:ext uri="{FF2B5EF4-FFF2-40B4-BE49-F238E27FC236}">
                  <a16:creationId xmlns:a16="http://schemas.microsoft.com/office/drawing/2014/main" id="{AA604724-43F2-4AA6-ADBF-EBD250F0C2A4}"/>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5" name="Freeform 35">
              <a:extLst>
                <a:ext uri="{FF2B5EF4-FFF2-40B4-BE49-F238E27FC236}">
                  <a16:creationId xmlns:a16="http://schemas.microsoft.com/office/drawing/2014/main" id="{FF8CCC84-4410-492D-AB75-F0E32ADB6D4A}"/>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6" name="Freeform 36">
              <a:extLst>
                <a:ext uri="{FF2B5EF4-FFF2-40B4-BE49-F238E27FC236}">
                  <a16:creationId xmlns:a16="http://schemas.microsoft.com/office/drawing/2014/main" id="{B5F8DF22-8B3D-4EEE-8E28-C1ED02789790}"/>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7" name="Freeform 37">
              <a:extLst>
                <a:ext uri="{FF2B5EF4-FFF2-40B4-BE49-F238E27FC236}">
                  <a16:creationId xmlns:a16="http://schemas.microsoft.com/office/drawing/2014/main" id="{E69696A9-660C-4B94-846F-85502B888235}"/>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8" name="Freeform 38">
              <a:extLst>
                <a:ext uri="{FF2B5EF4-FFF2-40B4-BE49-F238E27FC236}">
                  <a16:creationId xmlns:a16="http://schemas.microsoft.com/office/drawing/2014/main" id="{D5AA9DCA-EE69-46BD-8A5C-B2F1A256B3FD}"/>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9" name="Freeform 39">
              <a:extLst>
                <a:ext uri="{FF2B5EF4-FFF2-40B4-BE49-F238E27FC236}">
                  <a16:creationId xmlns:a16="http://schemas.microsoft.com/office/drawing/2014/main" id="{86B51C72-FF47-444D-BAB2-11F50AC9F548}"/>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0" name="Freeform 40">
              <a:extLst>
                <a:ext uri="{FF2B5EF4-FFF2-40B4-BE49-F238E27FC236}">
                  <a16:creationId xmlns:a16="http://schemas.microsoft.com/office/drawing/2014/main" id="{85287241-1AD5-4DDC-AC91-DBE21A8FDBAA}"/>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1" name="Freeform 41">
              <a:extLst>
                <a:ext uri="{FF2B5EF4-FFF2-40B4-BE49-F238E27FC236}">
                  <a16:creationId xmlns:a16="http://schemas.microsoft.com/office/drawing/2014/main" id="{568DBE16-BF90-4235-BA4D-452AACAE0A32}"/>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2" name="Freeform 42">
              <a:extLst>
                <a:ext uri="{FF2B5EF4-FFF2-40B4-BE49-F238E27FC236}">
                  <a16:creationId xmlns:a16="http://schemas.microsoft.com/office/drawing/2014/main" id="{667C2727-3F47-4296-873A-DD43026F14B9}"/>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3" name="Freeform 43">
              <a:extLst>
                <a:ext uri="{FF2B5EF4-FFF2-40B4-BE49-F238E27FC236}">
                  <a16:creationId xmlns:a16="http://schemas.microsoft.com/office/drawing/2014/main" id="{3009BB0C-F2E7-408B-AE22-9B987D7F4236}"/>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4" name="Freeform 44">
              <a:extLst>
                <a:ext uri="{FF2B5EF4-FFF2-40B4-BE49-F238E27FC236}">
                  <a16:creationId xmlns:a16="http://schemas.microsoft.com/office/drawing/2014/main" id="{DF8F7F38-CD25-4813-A605-C3200041EDFD}"/>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5" name="Freeform 45">
              <a:extLst>
                <a:ext uri="{FF2B5EF4-FFF2-40B4-BE49-F238E27FC236}">
                  <a16:creationId xmlns:a16="http://schemas.microsoft.com/office/drawing/2014/main" id="{7F75866D-1EBA-4945-8B52-8AF1E0B4E1B1}"/>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6" name="Freeform 46">
              <a:extLst>
                <a:ext uri="{FF2B5EF4-FFF2-40B4-BE49-F238E27FC236}">
                  <a16:creationId xmlns:a16="http://schemas.microsoft.com/office/drawing/2014/main" id="{E1A05D3F-74B5-4BD4-BF0C-A3719F76D878}"/>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7" name="Freeform 47">
              <a:extLst>
                <a:ext uri="{FF2B5EF4-FFF2-40B4-BE49-F238E27FC236}">
                  <a16:creationId xmlns:a16="http://schemas.microsoft.com/office/drawing/2014/main" id="{950CBACA-6FA2-4543-B3B1-A05D47C15A43}"/>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8" name="Freeform 48">
              <a:extLst>
                <a:ext uri="{FF2B5EF4-FFF2-40B4-BE49-F238E27FC236}">
                  <a16:creationId xmlns:a16="http://schemas.microsoft.com/office/drawing/2014/main" id="{C262FBD3-F17E-483D-A95B-75DF71BC38C5}"/>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9" name="Freeform 49">
              <a:extLst>
                <a:ext uri="{FF2B5EF4-FFF2-40B4-BE49-F238E27FC236}">
                  <a16:creationId xmlns:a16="http://schemas.microsoft.com/office/drawing/2014/main" id="{32A4BB2E-167D-4343-96D4-C71DFBCCD610}"/>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0" name="Freeform 50">
              <a:extLst>
                <a:ext uri="{FF2B5EF4-FFF2-40B4-BE49-F238E27FC236}">
                  <a16:creationId xmlns:a16="http://schemas.microsoft.com/office/drawing/2014/main" id="{C354B20D-5E83-4422-AA23-DA1D38AADC18}"/>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1" name="Freeform 51">
              <a:extLst>
                <a:ext uri="{FF2B5EF4-FFF2-40B4-BE49-F238E27FC236}">
                  <a16:creationId xmlns:a16="http://schemas.microsoft.com/office/drawing/2014/main" id="{57981494-DC82-4EC8-990A-7DA7D61F8F43}"/>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2" name="Freeform 52">
              <a:extLst>
                <a:ext uri="{FF2B5EF4-FFF2-40B4-BE49-F238E27FC236}">
                  <a16:creationId xmlns:a16="http://schemas.microsoft.com/office/drawing/2014/main" id="{822CEB55-5A58-4B49-AD8A-1B30A5F6E088}"/>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3" name="Freeform 53">
              <a:extLst>
                <a:ext uri="{FF2B5EF4-FFF2-40B4-BE49-F238E27FC236}">
                  <a16:creationId xmlns:a16="http://schemas.microsoft.com/office/drawing/2014/main" id="{6C836365-3B40-4A4C-B4E8-4105DC3438A5}"/>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4" name="Freeform 54">
              <a:extLst>
                <a:ext uri="{FF2B5EF4-FFF2-40B4-BE49-F238E27FC236}">
                  <a16:creationId xmlns:a16="http://schemas.microsoft.com/office/drawing/2014/main" id="{81AEA284-BB1F-477A-AFF4-16147C89915C}"/>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5" name="Freeform 55">
              <a:extLst>
                <a:ext uri="{FF2B5EF4-FFF2-40B4-BE49-F238E27FC236}">
                  <a16:creationId xmlns:a16="http://schemas.microsoft.com/office/drawing/2014/main" id="{907C1C67-5226-4893-90A2-5E94DD022692}"/>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6" name="Freeform 56">
              <a:extLst>
                <a:ext uri="{FF2B5EF4-FFF2-40B4-BE49-F238E27FC236}">
                  <a16:creationId xmlns:a16="http://schemas.microsoft.com/office/drawing/2014/main" id="{4D1B4D09-5F0F-43A9-A4F0-96F97ADB5E42}"/>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7" name="Freeform 57">
              <a:extLst>
                <a:ext uri="{FF2B5EF4-FFF2-40B4-BE49-F238E27FC236}">
                  <a16:creationId xmlns:a16="http://schemas.microsoft.com/office/drawing/2014/main" id="{562508A5-0578-4C10-AA7A-405FF527E4C9}"/>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8" name="Freeform 58">
              <a:extLst>
                <a:ext uri="{FF2B5EF4-FFF2-40B4-BE49-F238E27FC236}">
                  <a16:creationId xmlns:a16="http://schemas.microsoft.com/office/drawing/2014/main" id="{B930E1D0-9E5B-47CF-8079-A8404C2D02F2}"/>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9" name="Freeform 59">
              <a:extLst>
                <a:ext uri="{FF2B5EF4-FFF2-40B4-BE49-F238E27FC236}">
                  <a16:creationId xmlns:a16="http://schemas.microsoft.com/office/drawing/2014/main" id="{5ADAA5EB-DEB3-40A7-8E1D-9FEAA6483A16}"/>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40" name="Freeform 60">
              <a:extLst>
                <a:ext uri="{FF2B5EF4-FFF2-40B4-BE49-F238E27FC236}">
                  <a16:creationId xmlns:a16="http://schemas.microsoft.com/office/drawing/2014/main" id="{77E24C52-42CA-4BE2-B236-12EB366BAB6C}"/>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41" name="Freeform 61">
              <a:extLst>
                <a:ext uri="{FF2B5EF4-FFF2-40B4-BE49-F238E27FC236}">
                  <a16:creationId xmlns:a16="http://schemas.microsoft.com/office/drawing/2014/main" id="{81490CF2-BADA-4546-BC7B-7D4CCD73CF8A}"/>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42" name="Freeform 62">
              <a:extLst>
                <a:ext uri="{FF2B5EF4-FFF2-40B4-BE49-F238E27FC236}">
                  <a16:creationId xmlns:a16="http://schemas.microsoft.com/office/drawing/2014/main" id="{73F9C922-5F78-4C16-AB8C-748B7E92C568}"/>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grpSp>
    </p:spTree>
    <p:extLst>
      <p:ext uri="{BB962C8B-B14F-4D97-AF65-F5344CB8AC3E}">
        <p14:creationId xmlns:p14="http://schemas.microsoft.com/office/powerpoint/2010/main" val="1274833569"/>
      </p:ext>
    </p:extLst>
  </p:cSld>
  <p:clrMap bg1="lt1" tx1="dk1" bg2="lt2" tx2="dk2" accent1="accent1" accent2="accent2" accent3="accent3" accent4="accent4" accent5="accent5" accent6="accent6" hlink="hlink" folHlink="folHlink"/>
  <p:sldLayoutIdLst>
    <p:sldLayoutId id="2147483664" r:id="rId1"/>
    <p:sldLayoutId id="2147483666" r:id="rId2"/>
    <p:sldLayoutId id="2147483663" r:id="rId3"/>
    <p:sldLayoutId id="2147483765" r:id="rId4"/>
    <p:sldLayoutId id="2147483766" r:id="rId5"/>
    <p:sldLayoutId id="2147483667" r:id="rId6"/>
    <p:sldLayoutId id="2147483713" r:id="rId7"/>
    <p:sldLayoutId id="2147483668" r:id="rId8"/>
    <p:sldLayoutId id="2147483669" r:id="rId9"/>
    <p:sldLayoutId id="2147483649" r:id="rId10"/>
    <p:sldLayoutId id="2147483656" r:id="rId11"/>
    <p:sldLayoutId id="2147483658" r:id="rId12"/>
    <p:sldLayoutId id="2147483767" r:id="rId13"/>
    <p:sldLayoutId id="2147483670" r:id="rId14"/>
    <p:sldLayoutId id="2147483672" r:id="rId15"/>
    <p:sldLayoutId id="2147483673" r:id="rId16"/>
    <p:sldLayoutId id="2147483674" r:id="rId17"/>
    <p:sldLayoutId id="2147483675" r:id="rId18"/>
    <p:sldLayoutId id="2147483676" r:id="rId19"/>
    <p:sldLayoutId id="2147483671" r:id="rId20"/>
  </p:sldLayoutIdLst>
  <p:hf hdr="0" ftr="0" dt="0"/>
  <p:txStyles>
    <p:titleStyle>
      <a:lvl1pPr algn="l" defTabSz="914400" rtl="0" eaLnBrk="1" latinLnBrk="0" hangingPunct="1">
        <a:lnSpc>
          <a:spcPct val="90000"/>
        </a:lnSpc>
        <a:spcBef>
          <a:spcPct val="0"/>
        </a:spcBef>
        <a:buNone/>
        <a:defRPr sz="3200" b="1" kern="1200">
          <a:solidFill>
            <a:schemeClr val="tx2"/>
          </a:solidFill>
          <a:latin typeface="+mj-lt"/>
          <a:ea typeface="+mj-ea"/>
          <a:cs typeface="+mj-cs"/>
        </a:defRPr>
      </a:lvl1pPr>
    </p:titleStyle>
    <p:bodyStyle>
      <a:lvl1pPr marL="0" indent="0" algn="l" defTabSz="914400" rtl="0" eaLnBrk="1" latinLnBrk="0" hangingPunct="1">
        <a:lnSpc>
          <a:spcPct val="100000"/>
        </a:lnSpc>
        <a:spcBef>
          <a:spcPts val="500"/>
        </a:spcBef>
        <a:buFont typeface="Arial" panose="020B0604020202020204" pitchFamily="34" charset="0"/>
        <a:buNone/>
        <a:defRPr sz="2000" kern="1200">
          <a:solidFill>
            <a:schemeClr val="tx1"/>
          </a:solidFill>
          <a:latin typeface="+mn-lt"/>
          <a:ea typeface="+mn-ea"/>
          <a:cs typeface="+mn-cs"/>
        </a:defRPr>
      </a:lvl1pPr>
      <a:lvl2pPr marL="216000" indent="-216000" algn="l" defTabSz="914400" rtl="0" eaLnBrk="1" latinLnBrk="0" hangingPunct="1">
        <a:lnSpc>
          <a:spcPct val="100000"/>
        </a:lnSpc>
        <a:spcBef>
          <a:spcPts val="500"/>
        </a:spcBef>
        <a:buFont typeface="Arial" panose="020B0604020202020204" pitchFamily="34" charset="0"/>
        <a:buChar char="•"/>
        <a:defRPr sz="2000" kern="1200">
          <a:solidFill>
            <a:schemeClr val="tx1"/>
          </a:solidFill>
          <a:latin typeface="+mn-lt"/>
          <a:ea typeface="+mn-ea"/>
          <a:cs typeface="+mn-cs"/>
        </a:defRPr>
      </a:lvl2pPr>
      <a:lvl3pPr marL="432000" indent="-216000" algn="l" defTabSz="914400" rtl="0" eaLnBrk="1" latinLnBrk="0" hangingPunct="1">
        <a:lnSpc>
          <a:spcPct val="100000"/>
        </a:lnSpc>
        <a:spcBef>
          <a:spcPts val="500"/>
        </a:spcBef>
        <a:buFont typeface="Calibri" panose="020F0502020204030204" pitchFamily="34" charset="0"/>
        <a:buChar char="–"/>
        <a:defRPr sz="2000" b="0" kern="1200">
          <a:solidFill>
            <a:schemeClr val="tx1"/>
          </a:solidFill>
          <a:latin typeface="+mn-lt"/>
          <a:ea typeface="+mn-ea"/>
          <a:cs typeface="+mn-cs"/>
        </a:defRPr>
      </a:lvl3pPr>
      <a:lvl4pPr marL="0" indent="0" algn="l" defTabSz="914400" rtl="0" eaLnBrk="1" latinLnBrk="0" hangingPunct="1">
        <a:lnSpc>
          <a:spcPct val="100000"/>
        </a:lnSpc>
        <a:spcBef>
          <a:spcPts val="800"/>
        </a:spcBef>
        <a:buFont typeface="Arial" panose="020B0604020202020204" pitchFamily="34" charset="0"/>
        <a:buNone/>
        <a:defRPr sz="2000" b="1" kern="1200">
          <a:solidFill>
            <a:schemeClr val="tx1"/>
          </a:solidFill>
          <a:latin typeface="+mn-lt"/>
          <a:ea typeface="+mn-ea"/>
          <a:cs typeface="+mn-cs"/>
        </a:defRPr>
      </a:lvl4pPr>
      <a:lvl5pPr marL="0" indent="0" algn="l" defTabSz="914400" rtl="0" eaLnBrk="1" latinLnBrk="0" hangingPunct="1">
        <a:lnSpc>
          <a:spcPct val="100000"/>
        </a:lnSpc>
        <a:spcBef>
          <a:spcPts val="500"/>
        </a:spcBef>
        <a:buFont typeface="Arial" panose="020B0604020202020204" pitchFamily="34" charset="0"/>
        <a:buNone/>
        <a:defRPr sz="2000" kern="1200">
          <a:solidFill>
            <a:schemeClr val="tx2"/>
          </a:solidFill>
          <a:latin typeface="+mn-lt"/>
          <a:ea typeface="+mn-ea"/>
          <a:cs typeface="+mn-cs"/>
        </a:defRPr>
      </a:lvl5pPr>
      <a:lvl6pPr marL="0" indent="0" algn="l" defTabSz="914400" rtl="0" eaLnBrk="1" latinLnBrk="0" hangingPunct="1">
        <a:lnSpc>
          <a:spcPct val="100000"/>
        </a:lnSpc>
        <a:spcBef>
          <a:spcPts val="500"/>
        </a:spcBef>
        <a:buFont typeface="Arial" panose="020B0604020202020204" pitchFamily="34" charset="0"/>
        <a:buNone/>
        <a:defRPr sz="1800" kern="1200">
          <a:solidFill>
            <a:schemeClr val="tx1"/>
          </a:solidFill>
          <a:latin typeface="+mn-lt"/>
          <a:ea typeface="+mn-ea"/>
          <a:cs typeface="+mn-cs"/>
        </a:defRPr>
      </a:lvl6pPr>
      <a:lvl7pPr marL="0" indent="0" algn="l" defTabSz="914400" rtl="0" eaLnBrk="1" latinLnBrk="0" hangingPunct="1">
        <a:lnSpc>
          <a:spcPct val="100000"/>
        </a:lnSpc>
        <a:spcBef>
          <a:spcPts val="500"/>
        </a:spcBef>
        <a:buFont typeface="Arial" panose="020B0604020202020204" pitchFamily="34" charset="0"/>
        <a:buNone/>
        <a:defRPr sz="1800" kern="1200">
          <a:solidFill>
            <a:schemeClr val="tx1"/>
          </a:solidFill>
          <a:latin typeface="+mn-lt"/>
          <a:ea typeface="+mn-ea"/>
          <a:cs typeface="+mn-cs"/>
        </a:defRPr>
      </a:lvl7pPr>
      <a:lvl8pPr marL="0" indent="0" algn="l" defTabSz="914400" rtl="0" eaLnBrk="1" latinLnBrk="0" hangingPunct="1">
        <a:lnSpc>
          <a:spcPct val="100000"/>
        </a:lnSpc>
        <a:spcBef>
          <a:spcPts val="500"/>
        </a:spcBef>
        <a:buFont typeface="Arial" panose="020B0604020202020204" pitchFamily="34" charset="0"/>
        <a:buNone/>
        <a:defRPr sz="1800" kern="1200">
          <a:solidFill>
            <a:schemeClr val="tx1"/>
          </a:solidFill>
          <a:latin typeface="+mn-lt"/>
          <a:ea typeface="+mn-ea"/>
          <a:cs typeface="+mn-cs"/>
        </a:defRPr>
      </a:lvl8pPr>
      <a:lvl9pPr marL="0" indent="0" algn="l" defTabSz="914400" rtl="0" eaLnBrk="1" latinLnBrk="0" hangingPunct="1">
        <a:lnSpc>
          <a:spcPct val="100000"/>
        </a:lnSpc>
        <a:spcBef>
          <a:spcPts val="500"/>
        </a:spcBef>
        <a:buFont typeface="Arial" panose="020B0604020202020204" pitchFamily="34" charset="0"/>
        <a:buNone/>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0DA9561C-11B4-4CC4-B271-3E59C981A78C}"/>
              </a:ext>
            </a:extLst>
          </p:cNvPr>
          <p:cNvSpPr>
            <a:spLocks noGrp="1"/>
          </p:cNvSpPr>
          <p:nvPr>
            <p:ph type="title"/>
          </p:nvPr>
        </p:nvSpPr>
        <p:spPr>
          <a:xfrm>
            <a:off x="1428765" y="395066"/>
            <a:ext cx="10296000" cy="887360"/>
          </a:xfrm>
          <a:prstGeom prst="rect">
            <a:avLst/>
          </a:prstGeom>
        </p:spPr>
        <p:txBody>
          <a:bodyPr vert="horz" lIns="91440" tIns="45720" rIns="91440" bIns="45720" rtlCol="0" anchor="b" anchorCtr="0">
            <a:noAutofit/>
          </a:bodyPr>
          <a:lstStyle/>
          <a:p>
            <a:r>
              <a:rPr lang="en-AU" noProof="0" dirty="0"/>
              <a:t>Click to edit Master title style</a:t>
            </a:r>
          </a:p>
        </p:txBody>
      </p:sp>
      <p:sp>
        <p:nvSpPr>
          <p:cNvPr id="3" name="Text Placeholder 2">
            <a:extLst>
              <a:ext uri="{FF2B5EF4-FFF2-40B4-BE49-F238E27FC236}">
                <a16:creationId xmlns:a16="http://schemas.microsoft.com/office/drawing/2014/main" id="{03A81F4D-4B89-424A-BC66-199E1E666FD1}"/>
              </a:ext>
            </a:extLst>
          </p:cNvPr>
          <p:cNvSpPr>
            <a:spLocks noGrp="1"/>
          </p:cNvSpPr>
          <p:nvPr>
            <p:ph type="body" idx="1"/>
          </p:nvPr>
        </p:nvSpPr>
        <p:spPr>
          <a:xfrm>
            <a:off x="316358" y="1532415"/>
            <a:ext cx="11408407" cy="4376944"/>
          </a:xfrm>
          <a:prstGeom prst="rect">
            <a:avLst/>
          </a:prstGeom>
        </p:spPr>
        <p:txBody>
          <a:bodyPr vert="horz" lIns="91440" tIns="45720" rIns="91440" bIns="45720" rtlCol="0">
            <a:noAutofit/>
          </a:bodyPr>
          <a:lstStyle/>
          <a:p>
            <a:pPr lvl="0"/>
            <a:r>
              <a:rPr lang="en-AU" noProof="0" dirty="0"/>
              <a:t>Edit Master text styles</a:t>
            </a:r>
          </a:p>
          <a:p>
            <a:pPr lvl="1"/>
            <a:r>
              <a:rPr lang="en-AU" noProof="0" dirty="0"/>
              <a:t>Second level</a:t>
            </a:r>
          </a:p>
          <a:p>
            <a:pPr lvl="2"/>
            <a:r>
              <a:rPr lang="en-AU" noProof="0" dirty="0"/>
              <a:t>Third level</a:t>
            </a:r>
          </a:p>
          <a:p>
            <a:pPr lvl="3"/>
            <a:r>
              <a:rPr lang="en-AU" noProof="0" dirty="0"/>
              <a:t>Fourth level</a:t>
            </a:r>
          </a:p>
          <a:p>
            <a:pPr lvl="4"/>
            <a:r>
              <a:rPr lang="en-AU" noProof="0" dirty="0"/>
              <a:t>Fifth level</a:t>
            </a:r>
          </a:p>
          <a:p>
            <a:pPr lvl="5"/>
            <a:r>
              <a:rPr lang="en-AU" noProof="0" dirty="0"/>
              <a:t>Six</a:t>
            </a:r>
          </a:p>
          <a:p>
            <a:pPr lvl="6"/>
            <a:r>
              <a:rPr lang="en-AU" noProof="0" dirty="0"/>
              <a:t>Seven</a:t>
            </a:r>
          </a:p>
          <a:p>
            <a:pPr lvl="7"/>
            <a:r>
              <a:rPr lang="en-AU" noProof="0" dirty="0"/>
              <a:t>Eight</a:t>
            </a:r>
          </a:p>
          <a:p>
            <a:pPr lvl="8"/>
            <a:r>
              <a:rPr lang="en-AU" noProof="0" dirty="0"/>
              <a:t>nine</a:t>
            </a:r>
          </a:p>
        </p:txBody>
      </p:sp>
      <p:sp>
        <p:nvSpPr>
          <p:cNvPr id="4" name="Date Placeholder 3">
            <a:extLst>
              <a:ext uri="{FF2B5EF4-FFF2-40B4-BE49-F238E27FC236}">
                <a16:creationId xmlns:a16="http://schemas.microsoft.com/office/drawing/2014/main" id="{A76D8956-3042-4F51-A765-52197DEBA845}"/>
              </a:ext>
            </a:extLst>
          </p:cNvPr>
          <p:cNvSpPr>
            <a:spLocks noGrp="1"/>
          </p:cNvSpPr>
          <p:nvPr>
            <p:ph type="dt" sz="half" idx="2"/>
          </p:nvPr>
        </p:nvSpPr>
        <p:spPr>
          <a:xfrm>
            <a:off x="8412983" y="6172501"/>
            <a:ext cx="2484000" cy="365125"/>
          </a:xfrm>
          <a:prstGeom prst="rect">
            <a:avLst/>
          </a:prstGeom>
        </p:spPr>
        <p:txBody>
          <a:bodyPr vert="horz" lIns="91440" tIns="45720" rIns="91440" bIns="45720" rtlCol="0" anchor="ctr"/>
          <a:lstStyle>
            <a:lvl1pPr algn="l">
              <a:defRPr sz="1200">
                <a:solidFill>
                  <a:schemeClr val="tx1"/>
                </a:solidFill>
              </a:defRPr>
            </a:lvl1pPr>
          </a:lstStyle>
          <a:p>
            <a:fld id="{15C1EA3C-26E9-4B87-838B-C7B127160328}" type="datetime1">
              <a:rPr lang="en-AU" noProof="0" smtClean="0"/>
              <a:t>15/06/2018</a:t>
            </a:fld>
            <a:endParaRPr lang="en-AU" noProof="0" dirty="0"/>
          </a:p>
        </p:txBody>
      </p:sp>
      <p:sp>
        <p:nvSpPr>
          <p:cNvPr id="5" name="Footer Placeholder 4">
            <a:extLst>
              <a:ext uri="{FF2B5EF4-FFF2-40B4-BE49-F238E27FC236}">
                <a16:creationId xmlns:a16="http://schemas.microsoft.com/office/drawing/2014/main" id="{2B9DE430-5DBA-4DE1-9C36-C5FAED4EAF10}"/>
              </a:ext>
            </a:extLst>
          </p:cNvPr>
          <p:cNvSpPr>
            <a:spLocks noGrp="1"/>
          </p:cNvSpPr>
          <p:nvPr>
            <p:ph type="ftr" sz="quarter" idx="3"/>
          </p:nvPr>
        </p:nvSpPr>
        <p:spPr>
          <a:xfrm>
            <a:off x="1428765" y="6172501"/>
            <a:ext cx="6923013" cy="365125"/>
          </a:xfrm>
          <a:prstGeom prst="rect">
            <a:avLst/>
          </a:prstGeom>
        </p:spPr>
        <p:txBody>
          <a:bodyPr vert="horz" lIns="91440" tIns="45720" rIns="91440" bIns="45720" rtlCol="0" anchor="ctr"/>
          <a:lstStyle>
            <a:lvl1pPr algn="l">
              <a:defRPr sz="1200">
                <a:solidFill>
                  <a:schemeClr val="tx1"/>
                </a:solidFill>
              </a:defRPr>
            </a:lvl1pPr>
          </a:lstStyle>
          <a:p>
            <a:endParaRPr lang="en-AU" noProof="0" dirty="0"/>
          </a:p>
        </p:txBody>
      </p:sp>
      <p:sp>
        <p:nvSpPr>
          <p:cNvPr id="6" name="Slide Number Placeholder 5">
            <a:extLst>
              <a:ext uri="{FF2B5EF4-FFF2-40B4-BE49-F238E27FC236}">
                <a16:creationId xmlns:a16="http://schemas.microsoft.com/office/drawing/2014/main" id="{DD42F550-8FDF-4424-AA18-C4563333340E}"/>
              </a:ext>
            </a:extLst>
          </p:cNvPr>
          <p:cNvSpPr>
            <a:spLocks noGrp="1"/>
          </p:cNvSpPr>
          <p:nvPr>
            <p:ph type="sldNum" sz="quarter" idx="4"/>
          </p:nvPr>
        </p:nvSpPr>
        <p:spPr>
          <a:xfrm>
            <a:off x="10960060" y="6172501"/>
            <a:ext cx="753681" cy="365125"/>
          </a:xfrm>
          <a:prstGeom prst="rect">
            <a:avLst/>
          </a:prstGeom>
        </p:spPr>
        <p:txBody>
          <a:bodyPr vert="horz" lIns="91440" tIns="45720" rIns="0" bIns="45720" rtlCol="0" anchor="ctr"/>
          <a:lstStyle>
            <a:lvl1pPr algn="r">
              <a:defRPr sz="1200">
                <a:solidFill>
                  <a:schemeClr val="tx1"/>
                </a:solidFill>
              </a:defRPr>
            </a:lvl1pPr>
          </a:lstStyle>
          <a:p>
            <a:fld id="{DC22DD25-61AE-413C-B4D2-EF2365C9B2E1}" type="slidenum">
              <a:rPr lang="en-AU" noProof="0" smtClean="0"/>
              <a:pPr/>
              <a:t>‹#›</a:t>
            </a:fld>
            <a:endParaRPr lang="en-AU" noProof="0" dirty="0"/>
          </a:p>
        </p:txBody>
      </p:sp>
      <p:grpSp>
        <p:nvGrpSpPr>
          <p:cNvPr id="183" name="Group 4">
            <a:extLst>
              <a:ext uri="{FF2B5EF4-FFF2-40B4-BE49-F238E27FC236}">
                <a16:creationId xmlns:a16="http://schemas.microsoft.com/office/drawing/2014/main" id="{072EBD70-BCDE-4FAF-82D8-65AC1DA65CF4}"/>
              </a:ext>
            </a:extLst>
          </p:cNvPr>
          <p:cNvGrpSpPr>
            <a:grpSpLocks noChangeAspect="1"/>
          </p:cNvGrpSpPr>
          <p:nvPr userDrawn="1"/>
        </p:nvGrpSpPr>
        <p:grpSpPr bwMode="auto">
          <a:xfrm>
            <a:off x="433469" y="432000"/>
            <a:ext cx="718160" cy="720000"/>
            <a:chOff x="2864" y="1181"/>
            <a:chExt cx="1952" cy="1957"/>
          </a:xfrm>
        </p:grpSpPr>
        <p:sp>
          <p:nvSpPr>
            <p:cNvPr id="184" name="AutoShape 3">
              <a:extLst>
                <a:ext uri="{FF2B5EF4-FFF2-40B4-BE49-F238E27FC236}">
                  <a16:creationId xmlns:a16="http://schemas.microsoft.com/office/drawing/2014/main" id="{7ADBA37C-8433-4000-9C31-3EF9F3BF48CA}"/>
                </a:ext>
              </a:extLst>
            </p:cNvPr>
            <p:cNvSpPr>
              <a:spLocks noChangeAspect="1" noChangeArrowheads="1" noTextEdit="1"/>
            </p:cNvSpPr>
            <p:nvPr userDrawn="1"/>
          </p:nvSpPr>
          <p:spPr bwMode="auto">
            <a:xfrm>
              <a:off x="2864" y="1182"/>
              <a:ext cx="1952" cy="19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6" name="Rectangle 5">
              <a:extLst>
                <a:ext uri="{FF2B5EF4-FFF2-40B4-BE49-F238E27FC236}">
                  <a16:creationId xmlns:a16="http://schemas.microsoft.com/office/drawing/2014/main" id="{4AF65C91-7154-48D7-81E1-DE2A16158321}"/>
                </a:ext>
              </a:extLst>
            </p:cNvPr>
            <p:cNvSpPr>
              <a:spLocks noChangeArrowheads="1"/>
            </p:cNvSpPr>
            <p:nvPr userDrawn="1"/>
          </p:nvSpPr>
          <p:spPr bwMode="auto">
            <a:xfrm>
              <a:off x="2865" y="1181"/>
              <a:ext cx="1950" cy="1957"/>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7" name="Freeform 6">
              <a:extLst>
                <a:ext uri="{FF2B5EF4-FFF2-40B4-BE49-F238E27FC236}">
                  <a16:creationId xmlns:a16="http://schemas.microsoft.com/office/drawing/2014/main" id="{2567B816-663F-4518-AB67-FF7A98D83D1C}"/>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8" name="Freeform 7">
              <a:extLst>
                <a:ext uri="{FF2B5EF4-FFF2-40B4-BE49-F238E27FC236}">
                  <a16:creationId xmlns:a16="http://schemas.microsoft.com/office/drawing/2014/main" id="{5B7F641C-29EB-499A-A38F-F6CEC596E284}"/>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9" name="Freeform 8">
              <a:extLst>
                <a:ext uri="{FF2B5EF4-FFF2-40B4-BE49-F238E27FC236}">
                  <a16:creationId xmlns:a16="http://schemas.microsoft.com/office/drawing/2014/main" id="{F957B433-20D6-46B7-B64B-CC7658BF956A}"/>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0" name="Freeform 9">
              <a:extLst>
                <a:ext uri="{FF2B5EF4-FFF2-40B4-BE49-F238E27FC236}">
                  <a16:creationId xmlns:a16="http://schemas.microsoft.com/office/drawing/2014/main" id="{38A07266-EBD2-4019-A6D9-DF674210D920}"/>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1" name="Freeform 10">
              <a:extLst>
                <a:ext uri="{FF2B5EF4-FFF2-40B4-BE49-F238E27FC236}">
                  <a16:creationId xmlns:a16="http://schemas.microsoft.com/office/drawing/2014/main" id="{2D1170DA-E4AC-4CBB-A9DD-039B36C0DA1E}"/>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2" name="Freeform 11">
              <a:extLst>
                <a:ext uri="{FF2B5EF4-FFF2-40B4-BE49-F238E27FC236}">
                  <a16:creationId xmlns:a16="http://schemas.microsoft.com/office/drawing/2014/main" id="{7ED7B575-029E-43C2-AB03-C55C2F9DB40E}"/>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3" name="Freeform 12">
              <a:extLst>
                <a:ext uri="{FF2B5EF4-FFF2-40B4-BE49-F238E27FC236}">
                  <a16:creationId xmlns:a16="http://schemas.microsoft.com/office/drawing/2014/main" id="{68E47084-776D-470F-9E06-E306DCDF0ABA}"/>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4" name="Freeform 13">
              <a:extLst>
                <a:ext uri="{FF2B5EF4-FFF2-40B4-BE49-F238E27FC236}">
                  <a16:creationId xmlns:a16="http://schemas.microsoft.com/office/drawing/2014/main" id="{7780C905-979A-4A6E-B85A-D3FC1596C576}"/>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5" name="Freeform 14">
              <a:extLst>
                <a:ext uri="{FF2B5EF4-FFF2-40B4-BE49-F238E27FC236}">
                  <a16:creationId xmlns:a16="http://schemas.microsoft.com/office/drawing/2014/main" id="{08F7322A-262A-413D-ACF3-AB5F1376FAD5}"/>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6" name="Freeform 15">
              <a:extLst>
                <a:ext uri="{FF2B5EF4-FFF2-40B4-BE49-F238E27FC236}">
                  <a16:creationId xmlns:a16="http://schemas.microsoft.com/office/drawing/2014/main" id="{AD08E25E-48F3-4541-80BD-06707A0295AE}"/>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7" name="Freeform 16">
              <a:extLst>
                <a:ext uri="{FF2B5EF4-FFF2-40B4-BE49-F238E27FC236}">
                  <a16:creationId xmlns:a16="http://schemas.microsoft.com/office/drawing/2014/main" id="{C2EE1E00-8FA7-4913-9E3A-18338B8A057B}"/>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8" name="Freeform 17">
              <a:extLst>
                <a:ext uri="{FF2B5EF4-FFF2-40B4-BE49-F238E27FC236}">
                  <a16:creationId xmlns:a16="http://schemas.microsoft.com/office/drawing/2014/main" id="{9FC00192-45BF-4FE5-B7BF-D13BB16E7B91}"/>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9" name="Freeform 18">
              <a:extLst>
                <a:ext uri="{FF2B5EF4-FFF2-40B4-BE49-F238E27FC236}">
                  <a16:creationId xmlns:a16="http://schemas.microsoft.com/office/drawing/2014/main" id="{38802AEF-AD54-47BF-A522-15165FFA9706}"/>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0" name="Freeform 19">
              <a:extLst>
                <a:ext uri="{FF2B5EF4-FFF2-40B4-BE49-F238E27FC236}">
                  <a16:creationId xmlns:a16="http://schemas.microsoft.com/office/drawing/2014/main" id="{AAB043E5-B39C-4633-ACD3-E34C62DC3D8C}"/>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1" name="Freeform 20">
              <a:extLst>
                <a:ext uri="{FF2B5EF4-FFF2-40B4-BE49-F238E27FC236}">
                  <a16:creationId xmlns:a16="http://schemas.microsoft.com/office/drawing/2014/main" id="{3C2761D5-BBA8-4FBE-9573-1D876ED66662}"/>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2" name="Rectangle 21">
              <a:extLst>
                <a:ext uri="{FF2B5EF4-FFF2-40B4-BE49-F238E27FC236}">
                  <a16:creationId xmlns:a16="http://schemas.microsoft.com/office/drawing/2014/main" id="{B85633DE-55A9-4E0C-85A2-854292AE25C4}"/>
                </a:ext>
              </a:extLst>
            </p:cNvPr>
            <p:cNvSpPr>
              <a:spLocks noChangeArrowheads="1"/>
            </p:cNvSpPr>
            <p:nvPr userDrawn="1"/>
          </p:nvSpPr>
          <p:spPr bwMode="auto">
            <a:xfrm>
              <a:off x="3108" y="2653"/>
              <a:ext cx="1477" cy="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3" name="Freeform 22">
              <a:extLst>
                <a:ext uri="{FF2B5EF4-FFF2-40B4-BE49-F238E27FC236}">
                  <a16:creationId xmlns:a16="http://schemas.microsoft.com/office/drawing/2014/main" id="{B701F94B-9203-4891-8AA5-6C841105BA16}"/>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4" name="Freeform 23">
              <a:extLst>
                <a:ext uri="{FF2B5EF4-FFF2-40B4-BE49-F238E27FC236}">
                  <a16:creationId xmlns:a16="http://schemas.microsoft.com/office/drawing/2014/main" id="{EB36210F-5F47-4D2F-BA76-7452E2D85DAF}"/>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5" name="Freeform 24">
              <a:extLst>
                <a:ext uri="{FF2B5EF4-FFF2-40B4-BE49-F238E27FC236}">
                  <a16:creationId xmlns:a16="http://schemas.microsoft.com/office/drawing/2014/main" id="{AAE3FD0C-AF52-40EF-8864-1463EECD1826}"/>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6" name="Freeform 25">
              <a:extLst>
                <a:ext uri="{FF2B5EF4-FFF2-40B4-BE49-F238E27FC236}">
                  <a16:creationId xmlns:a16="http://schemas.microsoft.com/office/drawing/2014/main" id="{D6D8D356-BF1E-4AE8-9277-DD31E430300B}"/>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7" name="Freeform 26">
              <a:extLst>
                <a:ext uri="{FF2B5EF4-FFF2-40B4-BE49-F238E27FC236}">
                  <a16:creationId xmlns:a16="http://schemas.microsoft.com/office/drawing/2014/main" id="{3B13FBCC-8FA3-49FE-AFBC-9772E5283C43}"/>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8" name="Freeform 27">
              <a:extLst>
                <a:ext uri="{FF2B5EF4-FFF2-40B4-BE49-F238E27FC236}">
                  <a16:creationId xmlns:a16="http://schemas.microsoft.com/office/drawing/2014/main" id="{2F2E1BE9-A009-417C-B408-DAC2049B0939}"/>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9" name="Freeform 28">
              <a:extLst>
                <a:ext uri="{FF2B5EF4-FFF2-40B4-BE49-F238E27FC236}">
                  <a16:creationId xmlns:a16="http://schemas.microsoft.com/office/drawing/2014/main" id="{A2C49584-9B59-4558-83B2-4DE82B9450BF}"/>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0" name="Freeform 29">
              <a:extLst>
                <a:ext uri="{FF2B5EF4-FFF2-40B4-BE49-F238E27FC236}">
                  <a16:creationId xmlns:a16="http://schemas.microsoft.com/office/drawing/2014/main" id="{06799FB9-D454-4BA8-BE06-D63F5AA026DC}"/>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1" name="Freeform 30">
              <a:extLst>
                <a:ext uri="{FF2B5EF4-FFF2-40B4-BE49-F238E27FC236}">
                  <a16:creationId xmlns:a16="http://schemas.microsoft.com/office/drawing/2014/main" id="{7008FF3F-A864-4BB1-B427-981415500755}"/>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2" name="Freeform 31">
              <a:extLst>
                <a:ext uri="{FF2B5EF4-FFF2-40B4-BE49-F238E27FC236}">
                  <a16:creationId xmlns:a16="http://schemas.microsoft.com/office/drawing/2014/main" id="{8B5037F0-67D4-4DD7-9C80-01341154ACAC}"/>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3" name="Freeform 32">
              <a:extLst>
                <a:ext uri="{FF2B5EF4-FFF2-40B4-BE49-F238E27FC236}">
                  <a16:creationId xmlns:a16="http://schemas.microsoft.com/office/drawing/2014/main" id="{43D6CEB4-5F6A-4888-9B67-2FA0375B31ED}"/>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4" name="Freeform 34">
              <a:extLst>
                <a:ext uri="{FF2B5EF4-FFF2-40B4-BE49-F238E27FC236}">
                  <a16:creationId xmlns:a16="http://schemas.microsoft.com/office/drawing/2014/main" id="{AA604724-43F2-4AA6-ADBF-EBD250F0C2A4}"/>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5" name="Freeform 35">
              <a:extLst>
                <a:ext uri="{FF2B5EF4-FFF2-40B4-BE49-F238E27FC236}">
                  <a16:creationId xmlns:a16="http://schemas.microsoft.com/office/drawing/2014/main" id="{FF8CCC84-4410-492D-AB75-F0E32ADB6D4A}"/>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6" name="Freeform 36">
              <a:extLst>
                <a:ext uri="{FF2B5EF4-FFF2-40B4-BE49-F238E27FC236}">
                  <a16:creationId xmlns:a16="http://schemas.microsoft.com/office/drawing/2014/main" id="{B5F8DF22-8B3D-4EEE-8E28-C1ED02789790}"/>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7" name="Freeform 37">
              <a:extLst>
                <a:ext uri="{FF2B5EF4-FFF2-40B4-BE49-F238E27FC236}">
                  <a16:creationId xmlns:a16="http://schemas.microsoft.com/office/drawing/2014/main" id="{E69696A9-660C-4B94-846F-85502B888235}"/>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8" name="Freeform 38">
              <a:extLst>
                <a:ext uri="{FF2B5EF4-FFF2-40B4-BE49-F238E27FC236}">
                  <a16:creationId xmlns:a16="http://schemas.microsoft.com/office/drawing/2014/main" id="{D5AA9DCA-EE69-46BD-8A5C-B2F1A256B3FD}"/>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9" name="Freeform 39">
              <a:extLst>
                <a:ext uri="{FF2B5EF4-FFF2-40B4-BE49-F238E27FC236}">
                  <a16:creationId xmlns:a16="http://schemas.microsoft.com/office/drawing/2014/main" id="{86B51C72-FF47-444D-BAB2-11F50AC9F548}"/>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0" name="Freeform 40">
              <a:extLst>
                <a:ext uri="{FF2B5EF4-FFF2-40B4-BE49-F238E27FC236}">
                  <a16:creationId xmlns:a16="http://schemas.microsoft.com/office/drawing/2014/main" id="{85287241-1AD5-4DDC-AC91-DBE21A8FDBAA}"/>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1" name="Freeform 41">
              <a:extLst>
                <a:ext uri="{FF2B5EF4-FFF2-40B4-BE49-F238E27FC236}">
                  <a16:creationId xmlns:a16="http://schemas.microsoft.com/office/drawing/2014/main" id="{568DBE16-BF90-4235-BA4D-452AACAE0A32}"/>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2" name="Freeform 42">
              <a:extLst>
                <a:ext uri="{FF2B5EF4-FFF2-40B4-BE49-F238E27FC236}">
                  <a16:creationId xmlns:a16="http://schemas.microsoft.com/office/drawing/2014/main" id="{667C2727-3F47-4296-873A-DD43026F14B9}"/>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3" name="Freeform 43">
              <a:extLst>
                <a:ext uri="{FF2B5EF4-FFF2-40B4-BE49-F238E27FC236}">
                  <a16:creationId xmlns:a16="http://schemas.microsoft.com/office/drawing/2014/main" id="{3009BB0C-F2E7-408B-AE22-9B987D7F4236}"/>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4" name="Freeform 44">
              <a:extLst>
                <a:ext uri="{FF2B5EF4-FFF2-40B4-BE49-F238E27FC236}">
                  <a16:creationId xmlns:a16="http://schemas.microsoft.com/office/drawing/2014/main" id="{DF8F7F38-CD25-4813-A605-C3200041EDFD}"/>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5" name="Freeform 45">
              <a:extLst>
                <a:ext uri="{FF2B5EF4-FFF2-40B4-BE49-F238E27FC236}">
                  <a16:creationId xmlns:a16="http://schemas.microsoft.com/office/drawing/2014/main" id="{7F75866D-1EBA-4945-8B52-8AF1E0B4E1B1}"/>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6" name="Freeform 46">
              <a:extLst>
                <a:ext uri="{FF2B5EF4-FFF2-40B4-BE49-F238E27FC236}">
                  <a16:creationId xmlns:a16="http://schemas.microsoft.com/office/drawing/2014/main" id="{E1A05D3F-74B5-4BD4-BF0C-A3719F76D878}"/>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7" name="Freeform 47">
              <a:extLst>
                <a:ext uri="{FF2B5EF4-FFF2-40B4-BE49-F238E27FC236}">
                  <a16:creationId xmlns:a16="http://schemas.microsoft.com/office/drawing/2014/main" id="{950CBACA-6FA2-4543-B3B1-A05D47C15A43}"/>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8" name="Freeform 48">
              <a:extLst>
                <a:ext uri="{FF2B5EF4-FFF2-40B4-BE49-F238E27FC236}">
                  <a16:creationId xmlns:a16="http://schemas.microsoft.com/office/drawing/2014/main" id="{C262FBD3-F17E-483D-A95B-75DF71BC38C5}"/>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9" name="Freeform 49">
              <a:extLst>
                <a:ext uri="{FF2B5EF4-FFF2-40B4-BE49-F238E27FC236}">
                  <a16:creationId xmlns:a16="http://schemas.microsoft.com/office/drawing/2014/main" id="{32A4BB2E-167D-4343-96D4-C71DFBCCD610}"/>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0" name="Freeform 50">
              <a:extLst>
                <a:ext uri="{FF2B5EF4-FFF2-40B4-BE49-F238E27FC236}">
                  <a16:creationId xmlns:a16="http://schemas.microsoft.com/office/drawing/2014/main" id="{C354B20D-5E83-4422-AA23-DA1D38AADC18}"/>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1" name="Freeform 51">
              <a:extLst>
                <a:ext uri="{FF2B5EF4-FFF2-40B4-BE49-F238E27FC236}">
                  <a16:creationId xmlns:a16="http://schemas.microsoft.com/office/drawing/2014/main" id="{57981494-DC82-4EC8-990A-7DA7D61F8F43}"/>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2" name="Freeform 52">
              <a:extLst>
                <a:ext uri="{FF2B5EF4-FFF2-40B4-BE49-F238E27FC236}">
                  <a16:creationId xmlns:a16="http://schemas.microsoft.com/office/drawing/2014/main" id="{822CEB55-5A58-4B49-AD8A-1B30A5F6E088}"/>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3" name="Freeform 53">
              <a:extLst>
                <a:ext uri="{FF2B5EF4-FFF2-40B4-BE49-F238E27FC236}">
                  <a16:creationId xmlns:a16="http://schemas.microsoft.com/office/drawing/2014/main" id="{6C836365-3B40-4A4C-B4E8-4105DC3438A5}"/>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4" name="Freeform 54">
              <a:extLst>
                <a:ext uri="{FF2B5EF4-FFF2-40B4-BE49-F238E27FC236}">
                  <a16:creationId xmlns:a16="http://schemas.microsoft.com/office/drawing/2014/main" id="{81AEA284-BB1F-477A-AFF4-16147C89915C}"/>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5" name="Freeform 55">
              <a:extLst>
                <a:ext uri="{FF2B5EF4-FFF2-40B4-BE49-F238E27FC236}">
                  <a16:creationId xmlns:a16="http://schemas.microsoft.com/office/drawing/2014/main" id="{907C1C67-5226-4893-90A2-5E94DD022692}"/>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6" name="Freeform 56">
              <a:extLst>
                <a:ext uri="{FF2B5EF4-FFF2-40B4-BE49-F238E27FC236}">
                  <a16:creationId xmlns:a16="http://schemas.microsoft.com/office/drawing/2014/main" id="{4D1B4D09-5F0F-43A9-A4F0-96F97ADB5E42}"/>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7" name="Freeform 57">
              <a:extLst>
                <a:ext uri="{FF2B5EF4-FFF2-40B4-BE49-F238E27FC236}">
                  <a16:creationId xmlns:a16="http://schemas.microsoft.com/office/drawing/2014/main" id="{562508A5-0578-4C10-AA7A-405FF527E4C9}"/>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8" name="Freeform 58">
              <a:extLst>
                <a:ext uri="{FF2B5EF4-FFF2-40B4-BE49-F238E27FC236}">
                  <a16:creationId xmlns:a16="http://schemas.microsoft.com/office/drawing/2014/main" id="{B930E1D0-9E5B-47CF-8079-A8404C2D02F2}"/>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9" name="Freeform 59">
              <a:extLst>
                <a:ext uri="{FF2B5EF4-FFF2-40B4-BE49-F238E27FC236}">
                  <a16:creationId xmlns:a16="http://schemas.microsoft.com/office/drawing/2014/main" id="{5ADAA5EB-DEB3-40A7-8E1D-9FEAA6483A16}"/>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40" name="Freeform 60">
              <a:extLst>
                <a:ext uri="{FF2B5EF4-FFF2-40B4-BE49-F238E27FC236}">
                  <a16:creationId xmlns:a16="http://schemas.microsoft.com/office/drawing/2014/main" id="{77E24C52-42CA-4BE2-B236-12EB366BAB6C}"/>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41" name="Freeform 61">
              <a:extLst>
                <a:ext uri="{FF2B5EF4-FFF2-40B4-BE49-F238E27FC236}">
                  <a16:creationId xmlns:a16="http://schemas.microsoft.com/office/drawing/2014/main" id="{81490CF2-BADA-4546-BC7B-7D4CCD73CF8A}"/>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42" name="Freeform 62">
              <a:extLst>
                <a:ext uri="{FF2B5EF4-FFF2-40B4-BE49-F238E27FC236}">
                  <a16:creationId xmlns:a16="http://schemas.microsoft.com/office/drawing/2014/main" id="{73F9C922-5F78-4C16-AB8C-748B7E92C568}"/>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grpSp>
    </p:spTree>
    <p:extLst>
      <p:ext uri="{BB962C8B-B14F-4D97-AF65-F5344CB8AC3E}">
        <p14:creationId xmlns:p14="http://schemas.microsoft.com/office/powerpoint/2010/main" val="2437851870"/>
      </p:ext>
    </p:extLst>
  </p:cSld>
  <p:clrMap bg1="lt1" tx1="dk1" bg2="lt2" tx2="dk2" accent1="accent1" accent2="accent2" accent3="accent3" accent4="accent4" accent5="accent5" accent6="accent6" hlink="hlink" folHlink="folHlink"/>
  <p:sldLayoutIdLst>
    <p:sldLayoutId id="2147483734" r:id="rId1"/>
    <p:sldLayoutId id="2147483744" r:id="rId2"/>
    <p:sldLayoutId id="2147483745" r:id="rId3"/>
    <p:sldLayoutId id="2147483746" r:id="rId4"/>
    <p:sldLayoutId id="2147483747" r:id="rId5"/>
    <p:sldLayoutId id="2147483748" r:id="rId6"/>
    <p:sldLayoutId id="2147483749" r:id="rId7"/>
    <p:sldLayoutId id="2147483750" r:id="rId8"/>
    <p:sldLayoutId id="2147483735" r:id="rId9"/>
    <p:sldLayoutId id="2147483751" r:id="rId10"/>
    <p:sldLayoutId id="2147483752" r:id="rId11"/>
    <p:sldLayoutId id="2147483753" r:id="rId12"/>
    <p:sldLayoutId id="2147483754" r:id="rId13"/>
    <p:sldLayoutId id="2147483755" r:id="rId14"/>
    <p:sldLayoutId id="2147483756" r:id="rId15"/>
    <p:sldLayoutId id="2147483757" r:id="rId16"/>
    <p:sldLayoutId id="2147483743" r:id="rId17"/>
    <p:sldLayoutId id="2147483758" r:id="rId18"/>
    <p:sldLayoutId id="2147483759" r:id="rId19"/>
    <p:sldLayoutId id="2147483760" r:id="rId20"/>
    <p:sldLayoutId id="2147483761" r:id="rId21"/>
    <p:sldLayoutId id="2147483762" r:id="rId22"/>
    <p:sldLayoutId id="2147483763" r:id="rId23"/>
    <p:sldLayoutId id="2147483764" r:id="rId24"/>
  </p:sldLayoutIdLst>
  <p:hf hdr="0" ftr="0" dt="0"/>
  <p:txStyles>
    <p:titleStyle>
      <a:lvl1pPr algn="l" defTabSz="914400" rtl="0" eaLnBrk="1" latinLnBrk="0" hangingPunct="1">
        <a:lnSpc>
          <a:spcPct val="90000"/>
        </a:lnSpc>
        <a:spcBef>
          <a:spcPct val="0"/>
        </a:spcBef>
        <a:buNone/>
        <a:defRPr sz="3200" b="1" kern="1200">
          <a:solidFill>
            <a:schemeClr val="tx2"/>
          </a:solidFill>
          <a:latin typeface="+mj-lt"/>
          <a:ea typeface="+mj-ea"/>
          <a:cs typeface="+mj-cs"/>
        </a:defRPr>
      </a:lvl1pPr>
    </p:titleStyle>
    <p:bodyStyle>
      <a:lvl1pPr marL="0" indent="0" algn="l" defTabSz="914400" rtl="0" eaLnBrk="1" latinLnBrk="0" hangingPunct="1">
        <a:lnSpc>
          <a:spcPct val="100000"/>
        </a:lnSpc>
        <a:spcBef>
          <a:spcPts val="1000"/>
        </a:spcBef>
        <a:buFont typeface="Arial" panose="020B0604020202020204" pitchFamily="34" charset="0"/>
        <a:buNone/>
        <a:defRPr sz="2000" kern="1200">
          <a:solidFill>
            <a:schemeClr val="tx1"/>
          </a:solidFill>
          <a:latin typeface="+mn-lt"/>
          <a:ea typeface="+mn-ea"/>
          <a:cs typeface="+mn-cs"/>
        </a:defRPr>
      </a:lvl1pPr>
      <a:lvl2pPr marL="216000" indent="-216000" algn="l" defTabSz="914400" rtl="0" eaLnBrk="1" latinLnBrk="0" hangingPunct="1">
        <a:lnSpc>
          <a:spcPct val="100000"/>
        </a:lnSpc>
        <a:spcBef>
          <a:spcPts val="500"/>
        </a:spcBef>
        <a:buFont typeface="Arial" panose="020B0604020202020204" pitchFamily="34" charset="0"/>
        <a:buChar char="•"/>
        <a:defRPr sz="2000" kern="1200">
          <a:solidFill>
            <a:schemeClr val="tx1"/>
          </a:solidFill>
          <a:latin typeface="+mn-lt"/>
          <a:ea typeface="+mn-ea"/>
          <a:cs typeface="+mn-cs"/>
        </a:defRPr>
      </a:lvl2pPr>
      <a:lvl3pPr marL="432000" indent="-216000" algn="l" defTabSz="914400" rtl="0" eaLnBrk="1" latinLnBrk="0" hangingPunct="1">
        <a:lnSpc>
          <a:spcPct val="100000"/>
        </a:lnSpc>
        <a:spcBef>
          <a:spcPts val="500"/>
        </a:spcBef>
        <a:buFont typeface="Calibri" panose="020F0502020204030204" pitchFamily="34" charset="0"/>
        <a:buChar char="–"/>
        <a:defRPr sz="2000" b="0" kern="1200">
          <a:solidFill>
            <a:schemeClr val="tx1"/>
          </a:solidFill>
          <a:latin typeface="+mn-lt"/>
          <a:ea typeface="+mn-ea"/>
          <a:cs typeface="+mn-cs"/>
        </a:defRPr>
      </a:lvl3pPr>
      <a:lvl4pPr marL="0" indent="0" algn="l" defTabSz="914400" rtl="0" eaLnBrk="1" latinLnBrk="0" hangingPunct="1">
        <a:lnSpc>
          <a:spcPct val="100000"/>
        </a:lnSpc>
        <a:spcBef>
          <a:spcPts val="500"/>
        </a:spcBef>
        <a:buFont typeface="Arial" panose="020B0604020202020204" pitchFamily="34" charset="0"/>
        <a:buNone/>
        <a:defRPr sz="2000" b="1" kern="1200">
          <a:solidFill>
            <a:schemeClr val="tx1"/>
          </a:solidFill>
          <a:latin typeface="+mn-lt"/>
          <a:ea typeface="+mn-ea"/>
          <a:cs typeface="+mn-cs"/>
        </a:defRPr>
      </a:lvl4pPr>
      <a:lvl5pPr marL="0" indent="0" algn="l" defTabSz="914400" rtl="0" eaLnBrk="1" latinLnBrk="0" hangingPunct="1">
        <a:lnSpc>
          <a:spcPct val="100000"/>
        </a:lnSpc>
        <a:spcBef>
          <a:spcPts val="500"/>
        </a:spcBef>
        <a:buFont typeface="Arial" panose="020B0604020202020204" pitchFamily="34" charset="0"/>
        <a:buNone/>
        <a:defRPr sz="2000" kern="1200">
          <a:solidFill>
            <a:schemeClr val="tx2"/>
          </a:solidFill>
          <a:latin typeface="+mn-lt"/>
          <a:ea typeface="+mn-ea"/>
          <a:cs typeface="+mn-cs"/>
        </a:defRPr>
      </a:lvl5pPr>
      <a:lvl6pPr marL="0" indent="0" algn="l" defTabSz="914400" rtl="0" eaLnBrk="1" latinLnBrk="0" hangingPunct="1">
        <a:lnSpc>
          <a:spcPct val="100000"/>
        </a:lnSpc>
        <a:spcBef>
          <a:spcPts val="500"/>
        </a:spcBef>
        <a:buFont typeface="Arial" panose="020B0604020202020204" pitchFamily="34" charset="0"/>
        <a:buNone/>
        <a:defRPr sz="1800" kern="1200">
          <a:solidFill>
            <a:schemeClr val="tx1"/>
          </a:solidFill>
          <a:latin typeface="+mn-lt"/>
          <a:ea typeface="+mn-ea"/>
          <a:cs typeface="+mn-cs"/>
        </a:defRPr>
      </a:lvl6pPr>
      <a:lvl7pPr marL="0" indent="0" algn="l" defTabSz="914400" rtl="0" eaLnBrk="1" latinLnBrk="0" hangingPunct="1">
        <a:lnSpc>
          <a:spcPct val="100000"/>
        </a:lnSpc>
        <a:spcBef>
          <a:spcPts val="500"/>
        </a:spcBef>
        <a:buFont typeface="Arial" panose="020B0604020202020204" pitchFamily="34" charset="0"/>
        <a:buNone/>
        <a:defRPr sz="1800" kern="1200">
          <a:solidFill>
            <a:schemeClr val="tx1"/>
          </a:solidFill>
          <a:latin typeface="+mn-lt"/>
          <a:ea typeface="+mn-ea"/>
          <a:cs typeface="+mn-cs"/>
        </a:defRPr>
      </a:lvl7pPr>
      <a:lvl8pPr marL="0" indent="0" algn="l" defTabSz="914400" rtl="0" eaLnBrk="1" latinLnBrk="0" hangingPunct="1">
        <a:lnSpc>
          <a:spcPct val="100000"/>
        </a:lnSpc>
        <a:spcBef>
          <a:spcPts val="500"/>
        </a:spcBef>
        <a:buFont typeface="Arial" panose="020B0604020202020204" pitchFamily="34" charset="0"/>
        <a:buNone/>
        <a:defRPr sz="1800" kern="1200">
          <a:solidFill>
            <a:schemeClr val="tx1"/>
          </a:solidFill>
          <a:latin typeface="+mn-lt"/>
          <a:ea typeface="+mn-ea"/>
          <a:cs typeface="+mn-cs"/>
        </a:defRPr>
      </a:lvl8pPr>
      <a:lvl9pPr marL="0" indent="0" algn="l" defTabSz="914400" rtl="0" eaLnBrk="1" latinLnBrk="0" hangingPunct="1">
        <a:lnSpc>
          <a:spcPct val="100000"/>
        </a:lnSpc>
        <a:spcBef>
          <a:spcPts val="500"/>
        </a:spcBef>
        <a:buFont typeface="Arial" panose="020B0604020202020204" pitchFamily="34" charset="0"/>
        <a:buNone/>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66" name="Freeform: Shape 65">
            <a:extLst>
              <a:ext uri="{FF2B5EF4-FFF2-40B4-BE49-F238E27FC236}">
                <a16:creationId xmlns:a16="http://schemas.microsoft.com/office/drawing/2014/main" id="{9E096F91-AD99-4C52-895F-5F73C9ACDCD8}"/>
              </a:ext>
            </a:extLst>
          </p:cNvPr>
          <p:cNvSpPr/>
          <p:nvPr userDrawn="1"/>
        </p:nvSpPr>
        <p:spPr>
          <a:xfrm>
            <a:off x="6097" y="0"/>
            <a:ext cx="6433456" cy="2650285"/>
          </a:xfrm>
          <a:custGeom>
            <a:avLst/>
            <a:gdLst>
              <a:gd name="connsiteX0" fmla="*/ 0 w 6433456"/>
              <a:gd name="connsiteY0" fmla="*/ 0 h 2650285"/>
              <a:gd name="connsiteX1" fmla="*/ 6185409 w 6433456"/>
              <a:gd name="connsiteY1" fmla="*/ 0 h 2650285"/>
              <a:gd name="connsiteX2" fmla="*/ 6433456 w 6433456"/>
              <a:gd name="connsiteY2" fmla="*/ 924909 h 2650285"/>
              <a:gd name="connsiteX3" fmla="*/ 0 w 6433456"/>
              <a:gd name="connsiteY3" fmla="*/ 2650285 h 2650285"/>
              <a:gd name="connsiteX4" fmla="*/ 0 w 6433456"/>
              <a:gd name="connsiteY4" fmla="*/ 0 h 26502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33456" h="2650285">
                <a:moveTo>
                  <a:pt x="0" y="0"/>
                </a:moveTo>
                <a:lnTo>
                  <a:pt x="6185409" y="0"/>
                </a:lnTo>
                <a:lnTo>
                  <a:pt x="6433456" y="924909"/>
                </a:lnTo>
                <a:lnTo>
                  <a:pt x="0" y="2650285"/>
                </a:lnTo>
                <a:lnTo>
                  <a:pt x="0" y="0"/>
                </a:lnTo>
                <a:close/>
              </a:path>
            </a:pathLst>
          </a:custGeom>
          <a:solidFill>
            <a:schemeClr val="accent2">
              <a:lumMod val="20000"/>
              <a:lumOff val="80000"/>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2" name="Title Placeholder 1">
            <a:extLst>
              <a:ext uri="{FF2B5EF4-FFF2-40B4-BE49-F238E27FC236}">
                <a16:creationId xmlns:a16="http://schemas.microsoft.com/office/drawing/2014/main" id="{0DA9561C-11B4-4CC4-B271-3E59C981A78C}"/>
              </a:ext>
            </a:extLst>
          </p:cNvPr>
          <p:cNvSpPr>
            <a:spLocks noGrp="1"/>
          </p:cNvSpPr>
          <p:nvPr>
            <p:ph type="title"/>
          </p:nvPr>
        </p:nvSpPr>
        <p:spPr>
          <a:xfrm>
            <a:off x="1428765" y="395066"/>
            <a:ext cx="10296000" cy="887360"/>
          </a:xfrm>
          <a:prstGeom prst="rect">
            <a:avLst/>
          </a:prstGeom>
        </p:spPr>
        <p:txBody>
          <a:bodyPr vert="horz" lIns="91440" tIns="45720" rIns="91440" bIns="45720" rtlCol="0" anchor="b" anchorCtr="0">
            <a:noAutofit/>
          </a:bodyPr>
          <a:lstStyle/>
          <a:p>
            <a:r>
              <a:rPr lang="en-AU" noProof="0" dirty="0"/>
              <a:t>Click to edit Master title style</a:t>
            </a:r>
          </a:p>
        </p:txBody>
      </p:sp>
      <p:sp>
        <p:nvSpPr>
          <p:cNvPr id="3" name="Text Placeholder 2">
            <a:extLst>
              <a:ext uri="{FF2B5EF4-FFF2-40B4-BE49-F238E27FC236}">
                <a16:creationId xmlns:a16="http://schemas.microsoft.com/office/drawing/2014/main" id="{03A81F4D-4B89-424A-BC66-199E1E666FD1}"/>
              </a:ext>
            </a:extLst>
          </p:cNvPr>
          <p:cNvSpPr>
            <a:spLocks noGrp="1"/>
          </p:cNvSpPr>
          <p:nvPr>
            <p:ph type="body" idx="1"/>
          </p:nvPr>
        </p:nvSpPr>
        <p:spPr>
          <a:xfrm>
            <a:off x="316358" y="1532415"/>
            <a:ext cx="11408407" cy="4376944"/>
          </a:xfrm>
          <a:prstGeom prst="rect">
            <a:avLst/>
          </a:prstGeom>
        </p:spPr>
        <p:txBody>
          <a:bodyPr vert="horz" lIns="91440" tIns="45720" rIns="91440" bIns="45720" rtlCol="0">
            <a:noAutofit/>
          </a:bodyPr>
          <a:lstStyle/>
          <a:p>
            <a:pPr lvl="0"/>
            <a:r>
              <a:rPr lang="en-AU" noProof="0" dirty="0"/>
              <a:t>Edit Master text styles</a:t>
            </a:r>
          </a:p>
          <a:p>
            <a:pPr lvl="1"/>
            <a:r>
              <a:rPr lang="en-AU" noProof="0" dirty="0"/>
              <a:t>Second level</a:t>
            </a:r>
          </a:p>
          <a:p>
            <a:pPr lvl="2"/>
            <a:r>
              <a:rPr lang="en-AU" noProof="0" dirty="0"/>
              <a:t>Third level</a:t>
            </a:r>
          </a:p>
          <a:p>
            <a:pPr lvl="3"/>
            <a:r>
              <a:rPr lang="en-AU" noProof="0" dirty="0"/>
              <a:t>Fourth level</a:t>
            </a:r>
          </a:p>
          <a:p>
            <a:pPr lvl="4"/>
            <a:r>
              <a:rPr lang="en-AU" noProof="0" dirty="0"/>
              <a:t>Fifth level</a:t>
            </a:r>
          </a:p>
          <a:p>
            <a:pPr lvl="5"/>
            <a:r>
              <a:rPr lang="en-AU" noProof="0" dirty="0"/>
              <a:t>Six</a:t>
            </a:r>
          </a:p>
          <a:p>
            <a:pPr lvl="6"/>
            <a:r>
              <a:rPr lang="en-AU" noProof="0" dirty="0"/>
              <a:t>Seven</a:t>
            </a:r>
          </a:p>
          <a:p>
            <a:pPr lvl="7"/>
            <a:r>
              <a:rPr lang="en-AU" noProof="0" dirty="0"/>
              <a:t>Eight</a:t>
            </a:r>
          </a:p>
          <a:p>
            <a:pPr lvl="8"/>
            <a:r>
              <a:rPr lang="en-AU" noProof="0" dirty="0"/>
              <a:t>nine</a:t>
            </a:r>
          </a:p>
        </p:txBody>
      </p:sp>
      <p:sp>
        <p:nvSpPr>
          <p:cNvPr id="4" name="Date Placeholder 3">
            <a:extLst>
              <a:ext uri="{FF2B5EF4-FFF2-40B4-BE49-F238E27FC236}">
                <a16:creationId xmlns:a16="http://schemas.microsoft.com/office/drawing/2014/main" id="{A76D8956-3042-4F51-A765-52197DEBA845}"/>
              </a:ext>
            </a:extLst>
          </p:cNvPr>
          <p:cNvSpPr>
            <a:spLocks noGrp="1"/>
          </p:cNvSpPr>
          <p:nvPr>
            <p:ph type="dt" sz="half" idx="2"/>
          </p:nvPr>
        </p:nvSpPr>
        <p:spPr>
          <a:xfrm>
            <a:off x="8412983" y="6172501"/>
            <a:ext cx="2484000" cy="365125"/>
          </a:xfrm>
          <a:prstGeom prst="rect">
            <a:avLst/>
          </a:prstGeom>
        </p:spPr>
        <p:txBody>
          <a:bodyPr vert="horz" lIns="91440" tIns="45720" rIns="91440" bIns="45720" rtlCol="0" anchor="ctr"/>
          <a:lstStyle>
            <a:lvl1pPr algn="l">
              <a:defRPr sz="1200">
                <a:solidFill>
                  <a:schemeClr val="tx1"/>
                </a:solidFill>
              </a:defRPr>
            </a:lvl1pPr>
          </a:lstStyle>
          <a:p>
            <a:fld id="{15C1EA3C-26E9-4B87-838B-C7B127160328}" type="datetime1">
              <a:rPr lang="en-AU" noProof="0" smtClean="0"/>
              <a:t>15/06/2018</a:t>
            </a:fld>
            <a:endParaRPr lang="en-AU" noProof="0" dirty="0"/>
          </a:p>
        </p:txBody>
      </p:sp>
      <p:sp>
        <p:nvSpPr>
          <p:cNvPr id="5" name="Footer Placeholder 4">
            <a:extLst>
              <a:ext uri="{FF2B5EF4-FFF2-40B4-BE49-F238E27FC236}">
                <a16:creationId xmlns:a16="http://schemas.microsoft.com/office/drawing/2014/main" id="{2B9DE430-5DBA-4DE1-9C36-C5FAED4EAF10}"/>
              </a:ext>
            </a:extLst>
          </p:cNvPr>
          <p:cNvSpPr>
            <a:spLocks noGrp="1"/>
          </p:cNvSpPr>
          <p:nvPr>
            <p:ph type="ftr" sz="quarter" idx="3"/>
          </p:nvPr>
        </p:nvSpPr>
        <p:spPr>
          <a:xfrm>
            <a:off x="1428765" y="6172501"/>
            <a:ext cx="6923013" cy="365125"/>
          </a:xfrm>
          <a:prstGeom prst="rect">
            <a:avLst/>
          </a:prstGeom>
        </p:spPr>
        <p:txBody>
          <a:bodyPr vert="horz" lIns="91440" tIns="45720" rIns="91440" bIns="45720" rtlCol="0" anchor="ctr"/>
          <a:lstStyle>
            <a:lvl1pPr algn="l">
              <a:defRPr sz="1200">
                <a:solidFill>
                  <a:schemeClr val="tx1"/>
                </a:solidFill>
              </a:defRPr>
            </a:lvl1pPr>
          </a:lstStyle>
          <a:p>
            <a:endParaRPr lang="en-AU" noProof="0" dirty="0"/>
          </a:p>
        </p:txBody>
      </p:sp>
      <p:sp>
        <p:nvSpPr>
          <p:cNvPr id="6" name="Slide Number Placeholder 5">
            <a:extLst>
              <a:ext uri="{FF2B5EF4-FFF2-40B4-BE49-F238E27FC236}">
                <a16:creationId xmlns:a16="http://schemas.microsoft.com/office/drawing/2014/main" id="{DD42F550-8FDF-4424-AA18-C4563333340E}"/>
              </a:ext>
            </a:extLst>
          </p:cNvPr>
          <p:cNvSpPr>
            <a:spLocks noGrp="1"/>
          </p:cNvSpPr>
          <p:nvPr>
            <p:ph type="sldNum" sz="quarter" idx="4"/>
          </p:nvPr>
        </p:nvSpPr>
        <p:spPr>
          <a:xfrm>
            <a:off x="10960060" y="6172501"/>
            <a:ext cx="753681" cy="365125"/>
          </a:xfrm>
          <a:prstGeom prst="rect">
            <a:avLst/>
          </a:prstGeom>
        </p:spPr>
        <p:txBody>
          <a:bodyPr vert="horz" lIns="91440" tIns="45720" rIns="0" bIns="45720" rtlCol="0" anchor="ctr"/>
          <a:lstStyle>
            <a:lvl1pPr algn="r">
              <a:defRPr sz="1200">
                <a:solidFill>
                  <a:schemeClr val="tx1"/>
                </a:solidFill>
              </a:defRPr>
            </a:lvl1pPr>
          </a:lstStyle>
          <a:p>
            <a:fld id="{DC22DD25-61AE-413C-B4D2-EF2365C9B2E1}" type="slidenum">
              <a:rPr lang="en-AU" noProof="0" smtClean="0"/>
              <a:pPr/>
              <a:t>‹#›</a:t>
            </a:fld>
            <a:endParaRPr lang="en-AU" noProof="0" dirty="0"/>
          </a:p>
        </p:txBody>
      </p:sp>
      <p:grpSp>
        <p:nvGrpSpPr>
          <p:cNvPr id="183" name="Group 4">
            <a:extLst>
              <a:ext uri="{FF2B5EF4-FFF2-40B4-BE49-F238E27FC236}">
                <a16:creationId xmlns:a16="http://schemas.microsoft.com/office/drawing/2014/main" id="{072EBD70-BCDE-4FAF-82D8-65AC1DA65CF4}"/>
              </a:ext>
            </a:extLst>
          </p:cNvPr>
          <p:cNvGrpSpPr>
            <a:grpSpLocks noChangeAspect="1"/>
          </p:cNvGrpSpPr>
          <p:nvPr userDrawn="1"/>
        </p:nvGrpSpPr>
        <p:grpSpPr bwMode="auto">
          <a:xfrm>
            <a:off x="433469" y="432000"/>
            <a:ext cx="718160" cy="720000"/>
            <a:chOff x="2864" y="1181"/>
            <a:chExt cx="1952" cy="1957"/>
          </a:xfrm>
        </p:grpSpPr>
        <p:sp>
          <p:nvSpPr>
            <p:cNvPr id="184" name="AutoShape 3">
              <a:extLst>
                <a:ext uri="{FF2B5EF4-FFF2-40B4-BE49-F238E27FC236}">
                  <a16:creationId xmlns:a16="http://schemas.microsoft.com/office/drawing/2014/main" id="{7ADBA37C-8433-4000-9C31-3EF9F3BF48CA}"/>
                </a:ext>
              </a:extLst>
            </p:cNvPr>
            <p:cNvSpPr>
              <a:spLocks noChangeAspect="1" noChangeArrowheads="1" noTextEdit="1"/>
            </p:cNvSpPr>
            <p:nvPr userDrawn="1"/>
          </p:nvSpPr>
          <p:spPr bwMode="auto">
            <a:xfrm>
              <a:off x="2864" y="1182"/>
              <a:ext cx="1952" cy="19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6" name="Rectangle 5">
              <a:extLst>
                <a:ext uri="{FF2B5EF4-FFF2-40B4-BE49-F238E27FC236}">
                  <a16:creationId xmlns:a16="http://schemas.microsoft.com/office/drawing/2014/main" id="{4AF65C91-7154-48D7-81E1-DE2A16158321}"/>
                </a:ext>
              </a:extLst>
            </p:cNvPr>
            <p:cNvSpPr>
              <a:spLocks noChangeArrowheads="1"/>
            </p:cNvSpPr>
            <p:nvPr userDrawn="1"/>
          </p:nvSpPr>
          <p:spPr bwMode="auto">
            <a:xfrm>
              <a:off x="2865" y="1181"/>
              <a:ext cx="1950" cy="1957"/>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7" name="Freeform 6">
              <a:extLst>
                <a:ext uri="{FF2B5EF4-FFF2-40B4-BE49-F238E27FC236}">
                  <a16:creationId xmlns:a16="http://schemas.microsoft.com/office/drawing/2014/main" id="{2567B816-663F-4518-AB67-FF7A98D83D1C}"/>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8" name="Freeform 7">
              <a:extLst>
                <a:ext uri="{FF2B5EF4-FFF2-40B4-BE49-F238E27FC236}">
                  <a16:creationId xmlns:a16="http://schemas.microsoft.com/office/drawing/2014/main" id="{5B7F641C-29EB-499A-A38F-F6CEC596E284}"/>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9" name="Freeform 8">
              <a:extLst>
                <a:ext uri="{FF2B5EF4-FFF2-40B4-BE49-F238E27FC236}">
                  <a16:creationId xmlns:a16="http://schemas.microsoft.com/office/drawing/2014/main" id="{F957B433-20D6-46B7-B64B-CC7658BF956A}"/>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0" name="Freeform 9">
              <a:extLst>
                <a:ext uri="{FF2B5EF4-FFF2-40B4-BE49-F238E27FC236}">
                  <a16:creationId xmlns:a16="http://schemas.microsoft.com/office/drawing/2014/main" id="{38A07266-EBD2-4019-A6D9-DF674210D920}"/>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1" name="Freeform 10">
              <a:extLst>
                <a:ext uri="{FF2B5EF4-FFF2-40B4-BE49-F238E27FC236}">
                  <a16:creationId xmlns:a16="http://schemas.microsoft.com/office/drawing/2014/main" id="{2D1170DA-E4AC-4CBB-A9DD-039B36C0DA1E}"/>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2" name="Freeform 11">
              <a:extLst>
                <a:ext uri="{FF2B5EF4-FFF2-40B4-BE49-F238E27FC236}">
                  <a16:creationId xmlns:a16="http://schemas.microsoft.com/office/drawing/2014/main" id="{7ED7B575-029E-43C2-AB03-C55C2F9DB40E}"/>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3" name="Freeform 12">
              <a:extLst>
                <a:ext uri="{FF2B5EF4-FFF2-40B4-BE49-F238E27FC236}">
                  <a16:creationId xmlns:a16="http://schemas.microsoft.com/office/drawing/2014/main" id="{68E47084-776D-470F-9E06-E306DCDF0ABA}"/>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4" name="Freeform 13">
              <a:extLst>
                <a:ext uri="{FF2B5EF4-FFF2-40B4-BE49-F238E27FC236}">
                  <a16:creationId xmlns:a16="http://schemas.microsoft.com/office/drawing/2014/main" id="{7780C905-979A-4A6E-B85A-D3FC1596C576}"/>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5" name="Freeform 14">
              <a:extLst>
                <a:ext uri="{FF2B5EF4-FFF2-40B4-BE49-F238E27FC236}">
                  <a16:creationId xmlns:a16="http://schemas.microsoft.com/office/drawing/2014/main" id="{08F7322A-262A-413D-ACF3-AB5F1376FAD5}"/>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6" name="Freeform 15">
              <a:extLst>
                <a:ext uri="{FF2B5EF4-FFF2-40B4-BE49-F238E27FC236}">
                  <a16:creationId xmlns:a16="http://schemas.microsoft.com/office/drawing/2014/main" id="{AD08E25E-48F3-4541-80BD-06707A0295AE}"/>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7" name="Freeform 16">
              <a:extLst>
                <a:ext uri="{FF2B5EF4-FFF2-40B4-BE49-F238E27FC236}">
                  <a16:creationId xmlns:a16="http://schemas.microsoft.com/office/drawing/2014/main" id="{C2EE1E00-8FA7-4913-9E3A-18338B8A057B}"/>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8" name="Freeform 17">
              <a:extLst>
                <a:ext uri="{FF2B5EF4-FFF2-40B4-BE49-F238E27FC236}">
                  <a16:creationId xmlns:a16="http://schemas.microsoft.com/office/drawing/2014/main" id="{9FC00192-45BF-4FE5-B7BF-D13BB16E7B91}"/>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9" name="Freeform 18">
              <a:extLst>
                <a:ext uri="{FF2B5EF4-FFF2-40B4-BE49-F238E27FC236}">
                  <a16:creationId xmlns:a16="http://schemas.microsoft.com/office/drawing/2014/main" id="{38802AEF-AD54-47BF-A522-15165FFA9706}"/>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0" name="Freeform 19">
              <a:extLst>
                <a:ext uri="{FF2B5EF4-FFF2-40B4-BE49-F238E27FC236}">
                  <a16:creationId xmlns:a16="http://schemas.microsoft.com/office/drawing/2014/main" id="{AAB043E5-B39C-4633-ACD3-E34C62DC3D8C}"/>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1" name="Freeform 20">
              <a:extLst>
                <a:ext uri="{FF2B5EF4-FFF2-40B4-BE49-F238E27FC236}">
                  <a16:creationId xmlns:a16="http://schemas.microsoft.com/office/drawing/2014/main" id="{3C2761D5-BBA8-4FBE-9573-1D876ED66662}"/>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2" name="Rectangle 21">
              <a:extLst>
                <a:ext uri="{FF2B5EF4-FFF2-40B4-BE49-F238E27FC236}">
                  <a16:creationId xmlns:a16="http://schemas.microsoft.com/office/drawing/2014/main" id="{B85633DE-55A9-4E0C-85A2-854292AE25C4}"/>
                </a:ext>
              </a:extLst>
            </p:cNvPr>
            <p:cNvSpPr>
              <a:spLocks noChangeArrowheads="1"/>
            </p:cNvSpPr>
            <p:nvPr userDrawn="1"/>
          </p:nvSpPr>
          <p:spPr bwMode="auto">
            <a:xfrm>
              <a:off x="3108" y="2653"/>
              <a:ext cx="1477" cy="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3" name="Freeform 22">
              <a:extLst>
                <a:ext uri="{FF2B5EF4-FFF2-40B4-BE49-F238E27FC236}">
                  <a16:creationId xmlns:a16="http://schemas.microsoft.com/office/drawing/2014/main" id="{B701F94B-9203-4891-8AA5-6C841105BA16}"/>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4" name="Freeform 23">
              <a:extLst>
                <a:ext uri="{FF2B5EF4-FFF2-40B4-BE49-F238E27FC236}">
                  <a16:creationId xmlns:a16="http://schemas.microsoft.com/office/drawing/2014/main" id="{EB36210F-5F47-4D2F-BA76-7452E2D85DAF}"/>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5" name="Freeform 24">
              <a:extLst>
                <a:ext uri="{FF2B5EF4-FFF2-40B4-BE49-F238E27FC236}">
                  <a16:creationId xmlns:a16="http://schemas.microsoft.com/office/drawing/2014/main" id="{AAE3FD0C-AF52-40EF-8864-1463EECD1826}"/>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6" name="Freeform 25">
              <a:extLst>
                <a:ext uri="{FF2B5EF4-FFF2-40B4-BE49-F238E27FC236}">
                  <a16:creationId xmlns:a16="http://schemas.microsoft.com/office/drawing/2014/main" id="{D6D8D356-BF1E-4AE8-9277-DD31E430300B}"/>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7" name="Freeform 26">
              <a:extLst>
                <a:ext uri="{FF2B5EF4-FFF2-40B4-BE49-F238E27FC236}">
                  <a16:creationId xmlns:a16="http://schemas.microsoft.com/office/drawing/2014/main" id="{3B13FBCC-8FA3-49FE-AFBC-9772E5283C43}"/>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8" name="Freeform 27">
              <a:extLst>
                <a:ext uri="{FF2B5EF4-FFF2-40B4-BE49-F238E27FC236}">
                  <a16:creationId xmlns:a16="http://schemas.microsoft.com/office/drawing/2014/main" id="{2F2E1BE9-A009-417C-B408-DAC2049B0939}"/>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9" name="Freeform 28">
              <a:extLst>
                <a:ext uri="{FF2B5EF4-FFF2-40B4-BE49-F238E27FC236}">
                  <a16:creationId xmlns:a16="http://schemas.microsoft.com/office/drawing/2014/main" id="{A2C49584-9B59-4558-83B2-4DE82B9450BF}"/>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0" name="Freeform 29">
              <a:extLst>
                <a:ext uri="{FF2B5EF4-FFF2-40B4-BE49-F238E27FC236}">
                  <a16:creationId xmlns:a16="http://schemas.microsoft.com/office/drawing/2014/main" id="{06799FB9-D454-4BA8-BE06-D63F5AA026DC}"/>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1" name="Freeform 30">
              <a:extLst>
                <a:ext uri="{FF2B5EF4-FFF2-40B4-BE49-F238E27FC236}">
                  <a16:creationId xmlns:a16="http://schemas.microsoft.com/office/drawing/2014/main" id="{7008FF3F-A864-4BB1-B427-981415500755}"/>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2" name="Freeform 31">
              <a:extLst>
                <a:ext uri="{FF2B5EF4-FFF2-40B4-BE49-F238E27FC236}">
                  <a16:creationId xmlns:a16="http://schemas.microsoft.com/office/drawing/2014/main" id="{8B5037F0-67D4-4DD7-9C80-01341154ACAC}"/>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3" name="Freeform 32">
              <a:extLst>
                <a:ext uri="{FF2B5EF4-FFF2-40B4-BE49-F238E27FC236}">
                  <a16:creationId xmlns:a16="http://schemas.microsoft.com/office/drawing/2014/main" id="{43D6CEB4-5F6A-4888-9B67-2FA0375B31ED}"/>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4" name="Freeform 34">
              <a:extLst>
                <a:ext uri="{FF2B5EF4-FFF2-40B4-BE49-F238E27FC236}">
                  <a16:creationId xmlns:a16="http://schemas.microsoft.com/office/drawing/2014/main" id="{AA604724-43F2-4AA6-ADBF-EBD250F0C2A4}"/>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5" name="Freeform 35">
              <a:extLst>
                <a:ext uri="{FF2B5EF4-FFF2-40B4-BE49-F238E27FC236}">
                  <a16:creationId xmlns:a16="http://schemas.microsoft.com/office/drawing/2014/main" id="{FF8CCC84-4410-492D-AB75-F0E32ADB6D4A}"/>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6" name="Freeform 36">
              <a:extLst>
                <a:ext uri="{FF2B5EF4-FFF2-40B4-BE49-F238E27FC236}">
                  <a16:creationId xmlns:a16="http://schemas.microsoft.com/office/drawing/2014/main" id="{B5F8DF22-8B3D-4EEE-8E28-C1ED02789790}"/>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7" name="Freeform 37">
              <a:extLst>
                <a:ext uri="{FF2B5EF4-FFF2-40B4-BE49-F238E27FC236}">
                  <a16:creationId xmlns:a16="http://schemas.microsoft.com/office/drawing/2014/main" id="{E69696A9-660C-4B94-846F-85502B888235}"/>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8" name="Freeform 38">
              <a:extLst>
                <a:ext uri="{FF2B5EF4-FFF2-40B4-BE49-F238E27FC236}">
                  <a16:creationId xmlns:a16="http://schemas.microsoft.com/office/drawing/2014/main" id="{D5AA9DCA-EE69-46BD-8A5C-B2F1A256B3FD}"/>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9" name="Freeform 39">
              <a:extLst>
                <a:ext uri="{FF2B5EF4-FFF2-40B4-BE49-F238E27FC236}">
                  <a16:creationId xmlns:a16="http://schemas.microsoft.com/office/drawing/2014/main" id="{86B51C72-FF47-444D-BAB2-11F50AC9F548}"/>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0" name="Freeform 40">
              <a:extLst>
                <a:ext uri="{FF2B5EF4-FFF2-40B4-BE49-F238E27FC236}">
                  <a16:creationId xmlns:a16="http://schemas.microsoft.com/office/drawing/2014/main" id="{85287241-1AD5-4DDC-AC91-DBE21A8FDBAA}"/>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1" name="Freeform 41">
              <a:extLst>
                <a:ext uri="{FF2B5EF4-FFF2-40B4-BE49-F238E27FC236}">
                  <a16:creationId xmlns:a16="http://schemas.microsoft.com/office/drawing/2014/main" id="{568DBE16-BF90-4235-BA4D-452AACAE0A32}"/>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2" name="Freeform 42">
              <a:extLst>
                <a:ext uri="{FF2B5EF4-FFF2-40B4-BE49-F238E27FC236}">
                  <a16:creationId xmlns:a16="http://schemas.microsoft.com/office/drawing/2014/main" id="{667C2727-3F47-4296-873A-DD43026F14B9}"/>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3" name="Freeform 43">
              <a:extLst>
                <a:ext uri="{FF2B5EF4-FFF2-40B4-BE49-F238E27FC236}">
                  <a16:creationId xmlns:a16="http://schemas.microsoft.com/office/drawing/2014/main" id="{3009BB0C-F2E7-408B-AE22-9B987D7F4236}"/>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4" name="Freeform 44">
              <a:extLst>
                <a:ext uri="{FF2B5EF4-FFF2-40B4-BE49-F238E27FC236}">
                  <a16:creationId xmlns:a16="http://schemas.microsoft.com/office/drawing/2014/main" id="{DF8F7F38-CD25-4813-A605-C3200041EDFD}"/>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5" name="Freeform 45">
              <a:extLst>
                <a:ext uri="{FF2B5EF4-FFF2-40B4-BE49-F238E27FC236}">
                  <a16:creationId xmlns:a16="http://schemas.microsoft.com/office/drawing/2014/main" id="{7F75866D-1EBA-4945-8B52-8AF1E0B4E1B1}"/>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6" name="Freeform 46">
              <a:extLst>
                <a:ext uri="{FF2B5EF4-FFF2-40B4-BE49-F238E27FC236}">
                  <a16:creationId xmlns:a16="http://schemas.microsoft.com/office/drawing/2014/main" id="{E1A05D3F-74B5-4BD4-BF0C-A3719F76D878}"/>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7" name="Freeform 47">
              <a:extLst>
                <a:ext uri="{FF2B5EF4-FFF2-40B4-BE49-F238E27FC236}">
                  <a16:creationId xmlns:a16="http://schemas.microsoft.com/office/drawing/2014/main" id="{950CBACA-6FA2-4543-B3B1-A05D47C15A43}"/>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8" name="Freeform 48">
              <a:extLst>
                <a:ext uri="{FF2B5EF4-FFF2-40B4-BE49-F238E27FC236}">
                  <a16:creationId xmlns:a16="http://schemas.microsoft.com/office/drawing/2014/main" id="{C262FBD3-F17E-483D-A95B-75DF71BC38C5}"/>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9" name="Freeform 49">
              <a:extLst>
                <a:ext uri="{FF2B5EF4-FFF2-40B4-BE49-F238E27FC236}">
                  <a16:creationId xmlns:a16="http://schemas.microsoft.com/office/drawing/2014/main" id="{32A4BB2E-167D-4343-96D4-C71DFBCCD610}"/>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0" name="Freeform 50">
              <a:extLst>
                <a:ext uri="{FF2B5EF4-FFF2-40B4-BE49-F238E27FC236}">
                  <a16:creationId xmlns:a16="http://schemas.microsoft.com/office/drawing/2014/main" id="{C354B20D-5E83-4422-AA23-DA1D38AADC18}"/>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1" name="Freeform 51">
              <a:extLst>
                <a:ext uri="{FF2B5EF4-FFF2-40B4-BE49-F238E27FC236}">
                  <a16:creationId xmlns:a16="http://schemas.microsoft.com/office/drawing/2014/main" id="{57981494-DC82-4EC8-990A-7DA7D61F8F43}"/>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2" name="Freeform 52">
              <a:extLst>
                <a:ext uri="{FF2B5EF4-FFF2-40B4-BE49-F238E27FC236}">
                  <a16:creationId xmlns:a16="http://schemas.microsoft.com/office/drawing/2014/main" id="{822CEB55-5A58-4B49-AD8A-1B30A5F6E088}"/>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3" name="Freeform 53">
              <a:extLst>
                <a:ext uri="{FF2B5EF4-FFF2-40B4-BE49-F238E27FC236}">
                  <a16:creationId xmlns:a16="http://schemas.microsoft.com/office/drawing/2014/main" id="{6C836365-3B40-4A4C-B4E8-4105DC3438A5}"/>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4" name="Freeform 54">
              <a:extLst>
                <a:ext uri="{FF2B5EF4-FFF2-40B4-BE49-F238E27FC236}">
                  <a16:creationId xmlns:a16="http://schemas.microsoft.com/office/drawing/2014/main" id="{81AEA284-BB1F-477A-AFF4-16147C89915C}"/>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5" name="Freeform 55">
              <a:extLst>
                <a:ext uri="{FF2B5EF4-FFF2-40B4-BE49-F238E27FC236}">
                  <a16:creationId xmlns:a16="http://schemas.microsoft.com/office/drawing/2014/main" id="{907C1C67-5226-4893-90A2-5E94DD022692}"/>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6" name="Freeform 56">
              <a:extLst>
                <a:ext uri="{FF2B5EF4-FFF2-40B4-BE49-F238E27FC236}">
                  <a16:creationId xmlns:a16="http://schemas.microsoft.com/office/drawing/2014/main" id="{4D1B4D09-5F0F-43A9-A4F0-96F97ADB5E42}"/>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7" name="Freeform 57">
              <a:extLst>
                <a:ext uri="{FF2B5EF4-FFF2-40B4-BE49-F238E27FC236}">
                  <a16:creationId xmlns:a16="http://schemas.microsoft.com/office/drawing/2014/main" id="{562508A5-0578-4C10-AA7A-405FF527E4C9}"/>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8" name="Freeform 58">
              <a:extLst>
                <a:ext uri="{FF2B5EF4-FFF2-40B4-BE49-F238E27FC236}">
                  <a16:creationId xmlns:a16="http://schemas.microsoft.com/office/drawing/2014/main" id="{B930E1D0-9E5B-47CF-8079-A8404C2D02F2}"/>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9" name="Freeform 59">
              <a:extLst>
                <a:ext uri="{FF2B5EF4-FFF2-40B4-BE49-F238E27FC236}">
                  <a16:creationId xmlns:a16="http://schemas.microsoft.com/office/drawing/2014/main" id="{5ADAA5EB-DEB3-40A7-8E1D-9FEAA6483A16}"/>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40" name="Freeform 60">
              <a:extLst>
                <a:ext uri="{FF2B5EF4-FFF2-40B4-BE49-F238E27FC236}">
                  <a16:creationId xmlns:a16="http://schemas.microsoft.com/office/drawing/2014/main" id="{77E24C52-42CA-4BE2-B236-12EB366BAB6C}"/>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41" name="Freeform 61">
              <a:extLst>
                <a:ext uri="{FF2B5EF4-FFF2-40B4-BE49-F238E27FC236}">
                  <a16:creationId xmlns:a16="http://schemas.microsoft.com/office/drawing/2014/main" id="{81490CF2-BADA-4546-BC7B-7D4CCD73CF8A}"/>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42" name="Freeform 62">
              <a:extLst>
                <a:ext uri="{FF2B5EF4-FFF2-40B4-BE49-F238E27FC236}">
                  <a16:creationId xmlns:a16="http://schemas.microsoft.com/office/drawing/2014/main" id="{73F9C922-5F78-4C16-AB8C-748B7E92C568}"/>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grpSp>
    </p:spTree>
    <p:extLst>
      <p:ext uri="{BB962C8B-B14F-4D97-AF65-F5344CB8AC3E}">
        <p14:creationId xmlns:p14="http://schemas.microsoft.com/office/powerpoint/2010/main" val="2864487331"/>
      </p:ext>
    </p:extLst>
  </p:cSld>
  <p:clrMap bg1="lt1" tx1="dk1" bg2="lt2" tx2="dk2" accent1="accent1" accent2="accent2" accent3="accent3" accent4="accent4" accent5="accent5" accent6="accent6" hlink="hlink" folHlink="folHlink"/>
  <p:sldLayoutIdLst>
    <p:sldLayoutId id="2147483719" r:id="rId1"/>
    <p:sldLayoutId id="2147483720" r:id="rId2"/>
    <p:sldLayoutId id="2147483721" r:id="rId3"/>
    <p:sldLayoutId id="2147483722" r:id="rId4"/>
    <p:sldLayoutId id="2147483768" r:id="rId5"/>
    <p:sldLayoutId id="2147483726" r:id="rId6"/>
    <p:sldLayoutId id="2147483727" r:id="rId7"/>
    <p:sldLayoutId id="2147483728" r:id="rId8"/>
    <p:sldLayoutId id="2147483729" r:id="rId9"/>
    <p:sldLayoutId id="2147483730" r:id="rId10"/>
    <p:sldLayoutId id="2147483732" r:id="rId11"/>
  </p:sldLayoutIdLst>
  <p:hf hdr="0" ftr="0" dt="0"/>
  <p:txStyles>
    <p:titleStyle>
      <a:lvl1pPr algn="l" defTabSz="914400" rtl="0" eaLnBrk="1" latinLnBrk="0" hangingPunct="1">
        <a:lnSpc>
          <a:spcPct val="90000"/>
        </a:lnSpc>
        <a:spcBef>
          <a:spcPct val="0"/>
        </a:spcBef>
        <a:buNone/>
        <a:defRPr sz="3200" b="1" kern="1200">
          <a:solidFill>
            <a:schemeClr val="tx2"/>
          </a:solidFill>
          <a:latin typeface="+mj-lt"/>
          <a:ea typeface="+mj-ea"/>
          <a:cs typeface="+mj-cs"/>
        </a:defRPr>
      </a:lvl1pPr>
    </p:titleStyle>
    <p:bodyStyle>
      <a:lvl1pPr marL="0" indent="0" algn="l" defTabSz="914400" rtl="0" eaLnBrk="1" latinLnBrk="0" hangingPunct="1">
        <a:lnSpc>
          <a:spcPct val="100000"/>
        </a:lnSpc>
        <a:spcBef>
          <a:spcPts val="1000"/>
        </a:spcBef>
        <a:buFont typeface="Arial" panose="020B0604020202020204" pitchFamily="34" charset="0"/>
        <a:buNone/>
        <a:defRPr sz="2000" kern="1200">
          <a:solidFill>
            <a:schemeClr val="tx1"/>
          </a:solidFill>
          <a:latin typeface="+mn-lt"/>
          <a:ea typeface="+mn-ea"/>
          <a:cs typeface="+mn-cs"/>
        </a:defRPr>
      </a:lvl1pPr>
      <a:lvl2pPr marL="216000" indent="-216000" algn="l" defTabSz="914400" rtl="0" eaLnBrk="1" latinLnBrk="0" hangingPunct="1">
        <a:lnSpc>
          <a:spcPct val="100000"/>
        </a:lnSpc>
        <a:spcBef>
          <a:spcPts val="500"/>
        </a:spcBef>
        <a:buFont typeface="Arial" panose="020B0604020202020204" pitchFamily="34" charset="0"/>
        <a:buChar char="•"/>
        <a:defRPr sz="2000" kern="1200">
          <a:solidFill>
            <a:schemeClr val="tx1"/>
          </a:solidFill>
          <a:latin typeface="+mn-lt"/>
          <a:ea typeface="+mn-ea"/>
          <a:cs typeface="+mn-cs"/>
        </a:defRPr>
      </a:lvl2pPr>
      <a:lvl3pPr marL="432000" indent="-216000" algn="l" defTabSz="914400" rtl="0" eaLnBrk="1" latinLnBrk="0" hangingPunct="1">
        <a:lnSpc>
          <a:spcPct val="100000"/>
        </a:lnSpc>
        <a:spcBef>
          <a:spcPts val="500"/>
        </a:spcBef>
        <a:buFont typeface="Calibri" panose="020F0502020204030204" pitchFamily="34" charset="0"/>
        <a:buChar char="–"/>
        <a:defRPr sz="2000" b="0" kern="1200">
          <a:solidFill>
            <a:schemeClr val="tx1"/>
          </a:solidFill>
          <a:latin typeface="+mn-lt"/>
          <a:ea typeface="+mn-ea"/>
          <a:cs typeface="+mn-cs"/>
        </a:defRPr>
      </a:lvl3pPr>
      <a:lvl4pPr marL="0" indent="0" algn="l" defTabSz="914400" rtl="0" eaLnBrk="1" latinLnBrk="0" hangingPunct="1">
        <a:lnSpc>
          <a:spcPct val="100000"/>
        </a:lnSpc>
        <a:spcBef>
          <a:spcPts val="500"/>
        </a:spcBef>
        <a:buFont typeface="Arial" panose="020B0604020202020204" pitchFamily="34" charset="0"/>
        <a:buNone/>
        <a:defRPr sz="2000" b="1" kern="1200">
          <a:solidFill>
            <a:schemeClr val="tx1"/>
          </a:solidFill>
          <a:latin typeface="+mn-lt"/>
          <a:ea typeface="+mn-ea"/>
          <a:cs typeface="+mn-cs"/>
        </a:defRPr>
      </a:lvl4pPr>
      <a:lvl5pPr marL="0" indent="0" algn="l" defTabSz="914400" rtl="0" eaLnBrk="1" latinLnBrk="0" hangingPunct="1">
        <a:lnSpc>
          <a:spcPct val="100000"/>
        </a:lnSpc>
        <a:spcBef>
          <a:spcPts val="500"/>
        </a:spcBef>
        <a:buFont typeface="Arial" panose="020B0604020202020204" pitchFamily="34" charset="0"/>
        <a:buNone/>
        <a:defRPr sz="2000" kern="1200">
          <a:solidFill>
            <a:schemeClr val="tx2"/>
          </a:solidFill>
          <a:latin typeface="+mn-lt"/>
          <a:ea typeface="+mn-ea"/>
          <a:cs typeface="+mn-cs"/>
        </a:defRPr>
      </a:lvl5pPr>
      <a:lvl6pPr marL="0" indent="0" algn="l" defTabSz="914400" rtl="0" eaLnBrk="1" latinLnBrk="0" hangingPunct="1">
        <a:lnSpc>
          <a:spcPct val="100000"/>
        </a:lnSpc>
        <a:spcBef>
          <a:spcPts val="500"/>
        </a:spcBef>
        <a:buFont typeface="Arial" panose="020B0604020202020204" pitchFamily="34" charset="0"/>
        <a:buNone/>
        <a:defRPr sz="1800" kern="1200">
          <a:solidFill>
            <a:schemeClr val="tx1"/>
          </a:solidFill>
          <a:latin typeface="+mn-lt"/>
          <a:ea typeface="+mn-ea"/>
          <a:cs typeface="+mn-cs"/>
        </a:defRPr>
      </a:lvl6pPr>
      <a:lvl7pPr marL="0" indent="0" algn="l" defTabSz="914400" rtl="0" eaLnBrk="1" latinLnBrk="0" hangingPunct="1">
        <a:lnSpc>
          <a:spcPct val="100000"/>
        </a:lnSpc>
        <a:spcBef>
          <a:spcPts val="500"/>
        </a:spcBef>
        <a:buFont typeface="Arial" panose="020B0604020202020204" pitchFamily="34" charset="0"/>
        <a:buNone/>
        <a:defRPr sz="1800" kern="1200">
          <a:solidFill>
            <a:schemeClr val="tx1"/>
          </a:solidFill>
          <a:latin typeface="+mn-lt"/>
          <a:ea typeface="+mn-ea"/>
          <a:cs typeface="+mn-cs"/>
        </a:defRPr>
      </a:lvl7pPr>
      <a:lvl8pPr marL="0" indent="0" algn="l" defTabSz="914400" rtl="0" eaLnBrk="1" latinLnBrk="0" hangingPunct="1">
        <a:lnSpc>
          <a:spcPct val="100000"/>
        </a:lnSpc>
        <a:spcBef>
          <a:spcPts val="500"/>
        </a:spcBef>
        <a:buFont typeface="Arial" panose="020B0604020202020204" pitchFamily="34" charset="0"/>
        <a:buNone/>
        <a:defRPr sz="1800" kern="1200">
          <a:solidFill>
            <a:schemeClr val="tx1"/>
          </a:solidFill>
          <a:latin typeface="+mn-lt"/>
          <a:ea typeface="+mn-ea"/>
          <a:cs typeface="+mn-cs"/>
        </a:defRPr>
      </a:lvl8pPr>
      <a:lvl9pPr marL="0" indent="0" algn="l" defTabSz="914400" rtl="0" eaLnBrk="1" latinLnBrk="0" hangingPunct="1">
        <a:lnSpc>
          <a:spcPct val="100000"/>
        </a:lnSpc>
        <a:spcBef>
          <a:spcPts val="500"/>
        </a:spcBef>
        <a:buFont typeface="Arial" panose="020B0604020202020204" pitchFamily="34" charset="0"/>
        <a:buNone/>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13.jpeg"/><Relationship Id="rId2" Type="http://schemas.openxmlformats.org/officeDocument/2006/relationships/image" Target="../media/image12.jpeg"/><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2" Type="http://schemas.openxmlformats.org/officeDocument/2006/relationships/image" Target="../media/image18.jpg"/><Relationship Id="rId1" Type="http://schemas.openxmlformats.org/officeDocument/2006/relationships/slideLayout" Target="../slideLayouts/slideLayout6.xml"/></Relationships>
</file>

<file path=ppt/slides/_rels/slide11.xml.rels><?xml version="1.0" encoding="UTF-8" standalone="yes"?>
<Relationships xmlns="http://schemas.openxmlformats.org/package/2006/relationships"><Relationship Id="rId3" Type="http://schemas.openxmlformats.org/officeDocument/2006/relationships/image" Target="../media/image20.jpg"/><Relationship Id="rId2" Type="http://schemas.openxmlformats.org/officeDocument/2006/relationships/image" Target="../media/image19.jpeg"/><Relationship Id="rId1" Type="http://schemas.openxmlformats.org/officeDocument/2006/relationships/slideLayout" Target="../slideLayouts/slideLayout6.xml"/></Relationships>
</file>

<file path=ppt/slides/_rels/slide12.xml.rels><?xml version="1.0" encoding="UTF-8" standalone="yes"?>
<Relationships xmlns="http://schemas.openxmlformats.org/package/2006/relationships"><Relationship Id="rId2" Type="http://schemas.openxmlformats.org/officeDocument/2006/relationships/image" Target="../media/image21.jpg"/><Relationship Id="rId1" Type="http://schemas.openxmlformats.org/officeDocument/2006/relationships/slideLayout" Target="../slideLayouts/slideLayout6.xml"/></Relationships>
</file>

<file path=ppt/slides/_rels/slide13.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image" Target="../media/image22.png"/><Relationship Id="rId1" Type="http://schemas.openxmlformats.org/officeDocument/2006/relationships/slideLayout" Target="../slideLayouts/slideLayout6.xml"/></Relationships>
</file>

<file path=ppt/slides/_rels/slide14.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Layout" Target="../slideLayouts/slideLayout6.xml"/></Relationships>
</file>

<file path=ppt/slides/_rels/slide15.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Layout" Target="../slideLayouts/slideLayout3.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7.xml.rels><?xml version="1.0" encoding="UTF-8" standalone="yes"?>
<Relationships xmlns="http://schemas.openxmlformats.org/package/2006/relationships"><Relationship Id="rId2" Type="http://schemas.openxmlformats.org/officeDocument/2006/relationships/image" Target="../media/image26.png"/><Relationship Id="rId1" Type="http://schemas.openxmlformats.org/officeDocument/2006/relationships/slideLayout" Target="../slideLayouts/slideLayout6.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9.xml.rels><?xml version="1.0" encoding="UTF-8" standalone="yes"?>
<Relationships xmlns="http://schemas.openxmlformats.org/package/2006/relationships"><Relationship Id="rId2" Type="http://schemas.openxmlformats.org/officeDocument/2006/relationships/image" Target="../media/image27.gif"/><Relationship Id="rId1" Type="http://schemas.openxmlformats.org/officeDocument/2006/relationships/slideLayout" Target="../slideLayouts/slideLayout6.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0.xml.rels><?xml version="1.0" encoding="UTF-8" standalone="yes"?>
<Relationships xmlns="http://schemas.openxmlformats.org/package/2006/relationships"><Relationship Id="rId2" Type="http://schemas.openxmlformats.org/officeDocument/2006/relationships/image" Target="../media/image28.jpg"/><Relationship Id="rId1" Type="http://schemas.openxmlformats.org/officeDocument/2006/relationships/slideLayout" Target="../slideLayouts/slideLayout6.xml"/></Relationships>
</file>

<file path=ppt/slides/_rels/slide21.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Layout" Target="../slideLayouts/slideLayout6.xml"/></Relationships>
</file>

<file path=ppt/slides/_rels/slide22.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Layout" Target="../slideLayouts/slideLayout3.xml"/></Relationships>
</file>

<file path=ppt/slides/_rels/slide23.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Layout" Target="../slideLayouts/slideLayout6.xml"/></Relationships>
</file>

<file path=ppt/slides/_rels/slide24.xml.rels><?xml version="1.0" encoding="UTF-8" standalone="yes"?>
<Relationships xmlns="http://schemas.openxmlformats.org/package/2006/relationships"><Relationship Id="rId2" Type="http://schemas.openxmlformats.org/officeDocument/2006/relationships/image" Target="../media/image32.jpeg"/><Relationship Id="rId1" Type="http://schemas.openxmlformats.org/officeDocument/2006/relationships/slideLayout" Target="../slideLayouts/slideLayout10.xml"/></Relationships>
</file>

<file path=ppt/slides/_rels/slide25.xml.rels><?xml version="1.0" encoding="UTF-8" standalone="yes"?>
<Relationships xmlns="http://schemas.openxmlformats.org/package/2006/relationships"><Relationship Id="rId2" Type="http://schemas.openxmlformats.org/officeDocument/2006/relationships/image" Target="../media/image33.png"/><Relationship Id="rId1" Type="http://schemas.openxmlformats.org/officeDocument/2006/relationships/slideLayout" Target="../slideLayouts/slideLayout6.xml"/></Relationships>
</file>

<file path=ppt/slides/_rels/slide26.xml.rels><?xml version="1.0" encoding="UTF-8" standalone="yes"?>
<Relationships xmlns="http://schemas.openxmlformats.org/package/2006/relationships"><Relationship Id="rId2" Type="http://schemas.openxmlformats.org/officeDocument/2006/relationships/image" Target="../media/image34.jpeg"/><Relationship Id="rId1" Type="http://schemas.openxmlformats.org/officeDocument/2006/relationships/slideLayout" Target="../slideLayouts/slideLayout11.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9.xml.rels><?xml version="1.0" encoding="UTF-8" standalone="yes"?>
<Relationships xmlns="http://schemas.openxmlformats.org/package/2006/relationships"><Relationship Id="rId2" Type="http://schemas.openxmlformats.org/officeDocument/2006/relationships/image" Target="../media/image35.jpeg"/><Relationship Id="rId1" Type="http://schemas.openxmlformats.org/officeDocument/2006/relationships/slideLayout" Target="../slideLayouts/slideLayout18.xml"/></Relationships>
</file>

<file path=ppt/slides/_rels/slide3.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Layout" Target="../slideLayouts/slideLayout3.xml"/></Relationships>
</file>

<file path=ppt/slides/_rels/slide30.xml.rels><?xml version="1.0" encoding="UTF-8" standalone="yes"?>
<Relationships xmlns="http://schemas.openxmlformats.org/package/2006/relationships"><Relationship Id="rId2" Type="http://schemas.openxmlformats.org/officeDocument/2006/relationships/image" Target="../media/image36.jpg"/><Relationship Id="rId1" Type="http://schemas.openxmlformats.org/officeDocument/2006/relationships/slideLayout" Target="../slideLayouts/slideLayout19.xml"/></Relationships>
</file>

<file path=ppt/slides/_rels/slide4.xml.rels><?xml version="1.0" encoding="UTF-8" standalone="yes"?>
<Relationships xmlns="http://schemas.openxmlformats.org/package/2006/relationships"><Relationship Id="rId2" Type="http://schemas.openxmlformats.org/officeDocument/2006/relationships/image" Target="../media/image15.jpeg"/><Relationship Id="rId1" Type="http://schemas.openxmlformats.org/officeDocument/2006/relationships/slideLayout" Target="../slideLayouts/slideLayout6.xml"/></Relationships>
</file>

<file path=ppt/slides/_rels/slide5.xml.rels><?xml version="1.0" encoding="UTF-8" standalone="yes"?>
<Relationships xmlns="http://schemas.openxmlformats.org/package/2006/relationships"><Relationship Id="rId2" Type="http://schemas.openxmlformats.org/officeDocument/2006/relationships/image" Target="../media/image16.jpeg"/><Relationship Id="rId1" Type="http://schemas.openxmlformats.org/officeDocument/2006/relationships/slideLayout" Target="../slideLayouts/slideLayout3.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8.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Layout" Target="../slideLayouts/slideLayout3.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ubtitle 2">
            <a:extLst>
              <a:ext uri="{FF2B5EF4-FFF2-40B4-BE49-F238E27FC236}">
                <a16:creationId xmlns:a16="http://schemas.microsoft.com/office/drawing/2014/main" id="{62FC2E14-24A9-4C48-BA13-A2E74B0AAD2F}"/>
              </a:ext>
            </a:extLst>
          </p:cNvPr>
          <p:cNvSpPr>
            <a:spLocks noGrp="1"/>
          </p:cNvSpPr>
          <p:nvPr>
            <p:ph type="subTitle" idx="1"/>
          </p:nvPr>
        </p:nvSpPr>
        <p:spPr>
          <a:xfrm>
            <a:off x="500064" y="2487775"/>
            <a:ext cx="4959960" cy="2272930"/>
          </a:xfrm>
        </p:spPr>
        <p:txBody>
          <a:bodyPr/>
          <a:lstStyle/>
          <a:p>
            <a:r>
              <a:rPr lang="en-US" dirty="0"/>
              <a:t>PhD Student wellbeing </a:t>
            </a:r>
          </a:p>
          <a:p>
            <a:r>
              <a:rPr lang="en-US" sz="2800" dirty="0"/>
              <a:t>Associate Professor Aaron Jarden </a:t>
            </a:r>
            <a:endParaRPr lang="en-AU" sz="2800" dirty="0"/>
          </a:p>
        </p:txBody>
      </p:sp>
      <p:sp>
        <p:nvSpPr>
          <p:cNvPr id="10" name="Text Placeholder 9">
            <a:extLst>
              <a:ext uri="{FF2B5EF4-FFF2-40B4-BE49-F238E27FC236}">
                <a16:creationId xmlns:a16="http://schemas.microsoft.com/office/drawing/2014/main" id="{24E28049-122B-4847-B7D3-EC5ECDB95020}"/>
              </a:ext>
            </a:extLst>
          </p:cNvPr>
          <p:cNvSpPr>
            <a:spLocks noGrp="1"/>
          </p:cNvSpPr>
          <p:nvPr>
            <p:ph type="body" sz="quarter" idx="16"/>
          </p:nvPr>
        </p:nvSpPr>
        <p:spPr/>
        <p:txBody>
          <a:bodyPr/>
          <a:lstStyle/>
          <a:p>
            <a:endParaRPr lang="en-AU"/>
          </a:p>
        </p:txBody>
      </p:sp>
      <p:sp>
        <p:nvSpPr>
          <p:cNvPr id="5" name="Text Placeholder 4">
            <a:extLst>
              <a:ext uri="{FF2B5EF4-FFF2-40B4-BE49-F238E27FC236}">
                <a16:creationId xmlns:a16="http://schemas.microsoft.com/office/drawing/2014/main" id="{643A3A8E-36C3-446B-985E-CEB7C282636D}"/>
              </a:ext>
            </a:extLst>
          </p:cNvPr>
          <p:cNvSpPr>
            <a:spLocks noGrp="1"/>
          </p:cNvSpPr>
          <p:nvPr>
            <p:ph type="body" sz="quarter" idx="17"/>
          </p:nvPr>
        </p:nvSpPr>
        <p:spPr>
          <a:xfrm>
            <a:off x="500063" y="5394937"/>
            <a:ext cx="4772202" cy="707231"/>
          </a:xfrm>
        </p:spPr>
        <p:txBody>
          <a:bodyPr>
            <a:noAutofit/>
          </a:bodyPr>
          <a:lstStyle/>
          <a:p>
            <a:r>
              <a:rPr lang="en-US" dirty="0"/>
              <a:t>Department of Biochemistry and Molecular Biology From surviving to thriving: How to meet the challenges of your PhD</a:t>
            </a:r>
          </a:p>
          <a:p>
            <a:r>
              <a:rPr lang="en-US" b="0" dirty="0"/>
              <a:t>Thursday 30</a:t>
            </a:r>
            <a:r>
              <a:rPr lang="en-US" b="0" baseline="30000" dirty="0"/>
              <a:t>th</a:t>
            </a:r>
            <a:r>
              <a:rPr lang="en-US" b="0" dirty="0"/>
              <a:t> August 2018</a:t>
            </a:r>
          </a:p>
          <a:p>
            <a:endParaRPr lang="en-US" b="0" dirty="0"/>
          </a:p>
          <a:p>
            <a:endParaRPr lang="en-AU" b="0" dirty="0"/>
          </a:p>
          <a:p>
            <a:endParaRPr lang="en-AU" dirty="0"/>
          </a:p>
        </p:txBody>
      </p:sp>
      <p:sp>
        <p:nvSpPr>
          <p:cNvPr id="2" name="Slide Number Placeholder 1">
            <a:extLst>
              <a:ext uri="{FF2B5EF4-FFF2-40B4-BE49-F238E27FC236}">
                <a16:creationId xmlns:a16="http://schemas.microsoft.com/office/drawing/2014/main" id="{6361E6A6-BA53-48F9-8469-A76DD1981406}"/>
              </a:ext>
            </a:extLst>
          </p:cNvPr>
          <p:cNvSpPr>
            <a:spLocks noGrp="1"/>
          </p:cNvSpPr>
          <p:nvPr>
            <p:ph type="sldNum" sz="quarter" idx="4294967295"/>
          </p:nvPr>
        </p:nvSpPr>
        <p:spPr>
          <a:xfrm>
            <a:off x="11437938" y="6172200"/>
            <a:ext cx="754062" cy="365125"/>
          </a:xfrm>
        </p:spPr>
        <p:txBody>
          <a:bodyPr/>
          <a:lstStyle/>
          <a:p>
            <a:fld id="{DC22DD25-61AE-413C-B4D2-EF2365C9B2E1}" type="slidenum">
              <a:rPr lang="en-AU" noProof="0" smtClean="0"/>
              <a:pPr/>
              <a:t>1</a:t>
            </a:fld>
            <a:endParaRPr lang="en-AU" noProof="0"/>
          </a:p>
        </p:txBody>
      </p:sp>
      <p:pic>
        <p:nvPicPr>
          <p:cNvPr id="9" name="Picture Placeholder 8">
            <a:extLst>
              <a:ext uri="{FF2B5EF4-FFF2-40B4-BE49-F238E27FC236}">
                <a16:creationId xmlns:a16="http://schemas.microsoft.com/office/drawing/2014/main" id="{FE6862DE-29D9-4685-93A7-4EBCF50A33FD}"/>
              </a:ext>
            </a:extLst>
          </p:cNvPr>
          <p:cNvPicPr>
            <a:picLocks noGrp="1" noChangeAspect="1"/>
          </p:cNvPicPr>
          <p:nvPr>
            <p:ph type="pic" sz="quarter" idx="13"/>
          </p:nvPr>
        </p:nvPicPr>
        <p:blipFill>
          <a:blip r:embed="rId2" cstate="screen">
            <a:extLst>
              <a:ext uri="{28A0092B-C50C-407E-A947-70E740481C1C}">
                <a14:useLocalDpi xmlns:a14="http://schemas.microsoft.com/office/drawing/2010/main"/>
              </a:ext>
            </a:extLst>
          </a:blip>
          <a:srcRect/>
          <a:stretch>
            <a:fillRect/>
          </a:stretch>
        </p:blipFill>
        <p:spPr/>
      </p:pic>
      <p:pic>
        <p:nvPicPr>
          <p:cNvPr id="7" name="Picture Placeholder 8">
            <a:extLst>
              <a:ext uri="{FF2B5EF4-FFF2-40B4-BE49-F238E27FC236}">
                <a16:creationId xmlns:a16="http://schemas.microsoft.com/office/drawing/2014/main" id="{E8980C55-8CC0-4FAB-BA2D-07FB71121005}"/>
              </a:ext>
            </a:extLst>
          </p:cNvPr>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a:xfrm>
            <a:off x="6272242" y="1030146"/>
            <a:ext cx="5919758" cy="5825419"/>
          </a:xfrm>
          <a:custGeom>
            <a:avLst/>
            <a:gdLst>
              <a:gd name="connsiteX0" fmla="*/ 5919758 w 5919758"/>
              <a:gd name="connsiteY0" fmla="*/ 0 h 5825419"/>
              <a:gd name="connsiteX1" fmla="*/ 5919758 w 5919758"/>
              <a:gd name="connsiteY1" fmla="*/ 5825419 h 5825419"/>
              <a:gd name="connsiteX2" fmla="*/ 1120273 w 5919758"/>
              <a:gd name="connsiteY2" fmla="*/ 5825419 h 5825419"/>
              <a:gd name="connsiteX3" fmla="*/ 0 w 5919758"/>
              <a:gd name="connsiteY3" fmla="*/ 1588036 h 5825419"/>
            </a:gdLst>
            <a:ahLst/>
            <a:cxnLst>
              <a:cxn ang="0">
                <a:pos x="connsiteX0" y="connsiteY0"/>
              </a:cxn>
              <a:cxn ang="0">
                <a:pos x="connsiteX1" y="connsiteY1"/>
              </a:cxn>
              <a:cxn ang="0">
                <a:pos x="connsiteX2" y="connsiteY2"/>
              </a:cxn>
              <a:cxn ang="0">
                <a:pos x="connsiteX3" y="connsiteY3"/>
              </a:cxn>
            </a:cxnLst>
            <a:rect l="l" t="t" r="r" b="b"/>
            <a:pathLst>
              <a:path w="5919758" h="5825419">
                <a:moveTo>
                  <a:pt x="5919758" y="0"/>
                </a:moveTo>
                <a:lnTo>
                  <a:pt x="5919758" y="5825419"/>
                </a:lnTo>
                <a:lnTo>
                  <a:pt x="1120273" y="5825419"/>
                </a:lnTo>
                <a:lnTo>
                  <a:pt x="0" y="1588036"/>
                </a:lnTo>
                <a:close/>
              </a:path>
            </a:pathLst>
          </a:custGeom>
          <a:noFill/>
        </p:spPr>
      </p:pic>
    </p:spTree>
    <p:extLst>
      <p:ext uri="{BB962C8B-B14F-4D97-AF65-F5344CB8AC3E}">
        <p14:creationId xmlns:p14="http://schemas.microsoft.com/office/powerpoint/2010/main" val="2851894839"/>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81EFB22-98A7-4F3C-A570-7B79A9A252FE}"/>
              </a:ext>
            </a:extLst>
          </p:cNvPr>
          <p:cNvSpPr>
            <a:spLocks noGrp="1"/>
          </p:cNvSpPr>
          <p:nvPr>
            <p:ph type="title"/>
          </p:nvPr>
        </p:nvSpPr>
        <p:spPr/>
        <p:txBody>
          <a:bodyPr/>
          <a:lstStyle/>
          <a:p>
            <a:r>
              <a:rPr lang="en-AU" dirty="0"/>
              <a:t>Fun stuff</a:t>
            </a:r>
          </a:p>
        </p:txBody>
      </p:sp>
      <p:sp>
        <p:nvSpPr>
          <p:cNvPr id="7" name="Content Placeholder 6">
            <a:extLst>
              <a:ext uri="{FF2B5EF4-FFF2-40B4-BE49-F238E27FC236}">
                <a16:creationId xmlns:a16="http://schemas.microsoft.com/office/drawing/2014/main" id="{D07DE60C-F385-414C-8B4B-3519993CEDFB}"/>
              </a:ext>
            </a:extLst>
          </p:cNvPr>
          <p:cNvSpPr>
            <a:spLocks noGrp="1"/>
          </p:cNvSpPr>
          <p:nvPr>
            <p:ph idx="1"/>
          </p:nvPr>
        </p:nvSpPr>
        <p:spPr>
          <a:xfrm>
            <a:off x="316357" y="1532415"/>
            <a:ext cx="5754506" cy="4376944"/>
          </a:xfrm>
        </p:spPr>
        <p:txBody>
          <a:bodyPr/>
          <a:lstStyle/>
          <a:p>
            <a:r>
              <a:rPr lang="en-US" b="1" dirty="0"/>
              <a:t>Positive introduction</a:t>
            </a:r>
          </a:p>
          <a:p>
            <a:pPr marL="342900" indent="-342900">
              <a:buFont typeface="Arial" panose="020B0604020202020204" pitchFamily="34" charset="0"/>
              <a:buChar char="•"/>
            </a:pPr>
            <a:r>
              <a:rPr lang="en-US" dirty="0"/>
              <a:t>Key point: Wield your strengths – they are paths to engagement and enjoyment.</a:t>
            </a:r>
          </a:p>
          <a:p>
            <a:pPr marL="342900" indent="-342900">
              <a:buFont typeface="Arial" panose="020B0604020202020204" pitchFamily="34" charset="0"/>
              <a:buChar char="•"/>
            </a:pPr>
            <a:r>
              <a:rPr lang="en-US" dirty="0"/>
              <a:t>http://www.viacharacter.org </a:t>
            </a:r>
          </a:p>
          <a:p>
            <a:endParaRPr lang="en-AU" dirty="0"/>
          </a:p>
        </p:txBody>
      </p:sp>
      <p:sp>
        <p:nvSpPr>
          <p:cNvPr id="4" name="Slide Number Placeholder 3">
            <a:extLst>
              <a:ext uri="{FF2B5EF4-FFF2-40B4-BE49-F238E27FC236}">
                <a16:creationId xmlns:a16="http://schemas.microsoft.com/office/drawing/2014/main" id="{6EBBFA93-01F9-46CF-86E0-1030634D6522}"/>
              </a:ext>
            </a:extLst>
          </p:cNvPr>
          <p:cNvSpPr>
            <a:spLocks noGrp="1"/>
          </p:cNvSpPr>
          <p:nvPr>
            <p:ph type="sldNum" sz="quarter" idx="12"/>
          </p:nvPr>
        </p:nvSpPr>
        <p:spPr/>
        <p:txBody>
          <a:bodyPr/>
          <a:lstStyle/>
          <a:p>
            <a:fld id="{DC22DD25-61AE-413C-B4D2-EF2365C9B2E1}" type="slidenum">
              <a:rPr lang="en-AU" noProof="0" smtClean="0"/>
              <a:pPr/>
              <a:t>10</a:t>
            </a:fld>
            <a:endParaRPr lang="en-AU" noProof="0"/>
          </a:p>
        </p:txBody>
      </p:sp>
      <p:pic>
        <p:nvPicPr>
          <p:cNvPr id="5" name="Picture 4">
            <a:extLst>
              <a:ext uri="{FF2B5EF4-FFF2-40B4-BE49-F238E27FC236}">
                <a16:creationId xmlns:a16="http://schemas.microsoft.com/office/drawing/2014/main" id="{0BA8B471-5686-4CF4-BCF1-7E652403685D}"/>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5888458" y="395066"/>
            <a:ext cx="5836307" cy="5836307"/>
          </a:xfrm>
          <a:prstGeom prst="rect">
            <a:avLst/>
          </a:prstGeom>
        </p:spPr>
      </p:pic>
    </p:spTree>
    <p:extLst>
      <p:ext uri="{BB962C8B-B14F-4D97-AF65-F5344CB8AC3E}">
        <p14:creationId xmlns:p14="http://schemas.microsoft.com/office/powerpoint/2010/main" val="4107598379"/>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81EFB22-98A7-4F3C-A570-7B79A9A252FE}"/>
              </a:ext>
            </a:extLst>
          </p:cNvPr>
          <p:cNvSpPr>
            <a:spLocks noGrp="1"/>
          </p:cNvSpPr>
          <p:nvPr>
            <p:ph type="title"/>
          </p:nvPr>
        </p:nvSpPr>
        <p:spPr/>
        <p:txBody>
          <a:bodyPr/>
          <a:lstStyle/>
          <a:p>
            <a:r>
              <a:rPr lang="en-AU" dirty="0"/>
              <a:t>A little bit about wellbeing</a:t>
            </a:r>
          </a:p>
        </p:txBody>
      </p:sp>
      <p:sp>
        <p:nvSpPr>
          <p:cNvPr id="7" name="Content Placeholder 6">
            <a:extLst>
              <a:ext uri="{FF2B5EF4-FFF2-40B4-BE49-F238E27FC236}">
                <a16:creationId xmlns:a16="http://schemas.microsoft.com/office/drawing/2014/main" id="{D07DE60C-F385-414C-8B4B-3519993CEDFB}"/>
              </a:ext>
            </a:extLst>
          </p:cNvPr>
          <p:cNvSpPr>
            <a:spLocks noGrp="1"/>
          </p:cNvSpPr>
          <p:nvPr>
            <p:ph idx="1"/>
          </p:nvPr>
        </p:nvSpPr>
        <p:spPr>
          <a:xfrm>
            <a:off x="316356" y="1532415"/>
            <a:ext cx="11408409" cy="4376944"/>
          </a:xfrm>
        </p:spPr>
        <p:txBody>
          <a:bodyPr/>
          <a:lstStyle/>
          <a:p>
            <a:r>
              <a:rPr lang="en-US" b="1" dirty="0"/>
              <a:t>Disclaimers</a:t>
            </a:r>
          </a:p>
          <a:p>
            <a:pPr marL="342900" indent="-342900">
              <a:buFont typeface="Arial" panose="020B0604020202020204" pitchFamily="34" charset="0"/>
              <a:buChar char="•"/>
            </a:pPr>
            <a:r>
              <a:rPr lang="en-US" dirty="0"/>
              <a:t>I'm no expert on your wellbeing</a:t>
            </a:r>
          </a:p>
          <a:p>
            <a:r>
              <a:rPr lang="en-US" dirty="0"/>
              <a:t>&amp;</a:t>
            </a:r>
          </a:p>
          <a:p>
            <a:pPr marL="342900" indent="-342900">
              <a:buFont typeface="Arial" panose="020B0604020202020204" pitchFamily="34" charset="0"/>
              <a:buChar char="•"/>
            </a:pPr>
            <a:r>
              <a:rPr lang="en-US" dirty="0"/>
              <a:t>“happiness is not a spectator sport” (Chris Peterson).</a:t>
            </a:r>
          </a:p>
          <a:p>
            <a:pPr marL="558900" lvl="1" indent="-342900"/>
            <a:r>
              <a:rPr lang="en-US" dirty="0"/>
              <a:t>Hard work required. </a:t>
            </a:r>
          </a:p>
          <a:p>
            <a:pPr marL="558900" lvl="1" indent="-342900"/>
            <a:r>
              <a:rPr lang="en-US" dirty="0"/>
              <a:t>One healthy meal or one gym session will not impact much. </a:t>
            </a:r>
          </a:p>
          <a:p>
            <a:endParaRPr lang="en-AU" dirty="0"/>
          </a:p>
        </p:txBody>
      </p:sp>
      <p:sp>
        <p:nvSpPr>
          <p:cNvPr id="4" name="Slide Number Placeholder 3">
            <a:extLst>
              <a:ext uri="{FF2B5EF4-FFF2-40B4-BE49-F238E27FC236}">
                <a16:creationId xmlns:a16="http://schemas.microsoft.com/office/drawing/2014/main" id="{6EBBFA93-01F9-46CF-86E0-1030634D6522}"/>
              </a:ext>
            </a:extLst>
          </p:cNvPr>
          <p:cNvSpPr>
            <a:spLocks noGrp="1"/>
          </p:cNvSpPr>
          <p:nvPr>
            <p:ph type="sldNum" sz="quarter" idx="12"/>
          </p:nvPr>
        </p:nvSpPr>
        <p:spPr/>
        <p:txBody>
          <a:bodyPr/>
          <a:lstStyle/>
          <a:p>
            <a:fld id="{DC22DD25-61AE-413C-B4D2-EF2365C9B2E1}" type="slidenum">
              <a:rPr lang="en-AU" noProof="0" smtClean="0"/>
              <a:pPr/>
              <a:t>11</a:t>
            </a:fld>
            <a:endParaRPr lang="en-AU" noProof="0"/>
          </a:p>
        </p:txBody>
      </p:sp>
      <p:pic>
        <p:nvPicPr>
          <p:cNvPr id="1026" name="Picture 2" descr="Image result for chris peterson">
            <a:extLst>
              <a:ext uri="{FF2B5EF4-FFF2-40B4-BE49-F238E27FC236}">
                <a16:creationId xmlns:a16="http://schemas.microsoft.com/office/drawing/2014/main" id="{94F68FD0-1D81-4861-A02C-CC72D4108761}"/>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520004" y="4204001"/>
            <a:ext cx="1866900" cy="2333625"/>
          </a:xfrm>
          <a:prstGeom prst="rect">
            <a:avLst/>
          </a:prstGeom>
          <a:noFill/>
          <a:extLst>
            <a:ext uri="{909E8E84-426E-40DD-AFC4-6F175D3DCCD1}">
              <a14:hiddenFill xmlns:a14="http://schemas.microsoft.com/office/drawing/2010/main">
                <a:solidFill>
                  <a:srgbClr val="FFFFFF"/>
                </a:solidFill>
              </a14:hiddenFill>
            </a:ext>
          </a:extLst>
        </p:spPr>
      </p:pic>
      <p:pic>
        <p:nvPicPr>
          <p:cNvPr id="6" name="Picture 5">
            <a:extLst>
              <a:ext uri="{FF2B5EF4-FFF2-40B4-BE49-F238E27FC236}">
                <a16:creationId xmlns:a16="http://schemas.microsoft.com/office/drawing/2014/main" id="{047B4766-1245-4C9C-A4A7-A9EF91E15C40}"/>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7345043" y="723722"/>
            <a:ext cx="4846957" cy="6134278"/>
          </a:xfrm>
          <a:prstGeom prst="rect">
            <a:avLst/>
          </a:prstGeom>
        </p:spPr>
      </p:pic>
      <p:cxnSp>
        <p:nvCxnSpPr>
          <p:cNvPr id="5" name="Straight Arrow Connector 4">
            <a:extLst>
              <a:ext uri="{FF2B5EF4-FFF2-40B4-BE49-F238E27FC236}">
                <a16:creationId xmlns:a16="http://schemas.microsoft.com/office/drawing/2014/main" id="{1E835B49-9AD5-4683-AB75-59234F6AC3B6}"/>
              </a:ext>
            </a:extLst>
          </p:cNvPr>
          <p:cNvCxnSpPr/>
          <p:nvPr/>
        </p:nvCxnSpPr>
        <p:spPr>
          <a:xfrm>
            <a:off x="4429125" y="2181225"/>
            <a:ext cx="2457450" cy="0"/>
          </a:xfrm>
          <a:prstGeom prst="straightConnector1">
            <a:avLst/>
          </a:prstGeom>
          <a:ln w="38100">
            <a:tailEnd type="triangle"/>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489256134"/>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81EFB22-98A7-4F3C-A570-7B79A9A252FE}"/>
              </a:ext>
            </a:extLst>
          </p:cNvPr>
          <p:cNvSpPr>
            <a:spLocks noGrp="1"/>
          </p:cNvSpPr>
          <p:nvPr>
            <p:ph type="title"/>
          </p:nvPr>
        </p:nvSpPr>
        <p:spPr/>
        <p:txBody>
          <a:bodyPr/>
          <a:lstStyle/>
          <a:p>
            <a:r>
              <a:rPr lang="en-AU" dirty="0"/>
              <a:t>A little bit about wellbeing</a:t>
            </a:r>
          </a:p>
        </p:txBody>
      </p:sp>
      <p:sp>
        <p:nvSpPr>
          <p:cNvPr id="7" name="Content Placeholder 6">
            <a:extLst>
              <a:ext uri="{FF2B5EF4-FFF2-40B4-BE49-F238E27FC236}">
                <a16:creationId xmlns:a16="http://schemas.microsoft.com/office/drawing/2014/main" id="{D07DE60C-F385-414C-8B4B-3519993CEDFB}"/>
              </a:ext>
            </a:extLst>
          </p:cNvPr>
          <p:cNvSpPr>
            <a:spLocks noGrp="1"/>
          </p:cNvSpPr>
          <p:nvPr>
            <p:ph idx="1"/>
          </p:nvPr>
        </p:nvSpPr>
        <p:spPr/>
        <p:txBody>
          <a:bodyPr/>
          <a:lstStyle/>
          <a:p>
            <a:r>
              <a:rPr lang="en-US" b="1" dirty="0"/>
              <a:t>Positive psychology</a:t>
            </a:r>
          </a:p>
          <a:p>
            <a:pPr marL="342900" indent="-342900">
              <a:buFont typeface="Arial" panose="020B0604020202020204" pitchFamily="34" charset="0"/>
              <a:buChar char="•"/>
            </a:pPr>
            <a:r>
              <a:rPr lang="en-US" dirty="0"/>
              <a:t>Positive psychology is a branch of psychology that conducts scientific inquiry into the factors that help individuals, communities and </a:t>
            </a:r>
            <a:r>
              <a:rPr lang="en-US" dirty="0" err="1"/>
              <a:t>organisations</a:t>
            </a:r>
            <a:r>
              <a:rPr lang="en-US" dirty="0"/>
              <a:t> thrive by building on their strengths and virtues. </a:t>
            </a:r>
          </a:p>
          <a:p>
            <a:pPr marL="342900" indent="-342900">
              <a:buFont typeface="Arial" panose="020B0604020202020204" pitchFamily="34" charset="0"/>
              <a:buChar char="•"/>
            </a:pPr>
            <a:r>
              <a:rPr lang="en-US" dirty="0"/>
              <a:t>Positive psychology is the study of the conditions and processes that contribute to the flourishing or optimal functioning of people, groups, and institutions.</a:t>
            </a:r>
          </a:p>
          <a:p>
            <a:pPr marL="342900" indent="-342900">
              <a:buFont typeface="Arial" panose="020B0604020202020204" pitchFamily="34" charset="0"/>
              <a:buChar char="•"/>
            </a:pPr>
            <a:r>
              <a:rPr lang="en-US" dirty="0"/>
              <a:t>Positive psychology is the study of topics as diverse as happiness, optimism, hope, flow, meaning, subjective wellbeing and personal growth. </a:t>
            </a:r>
          </a:p>
          <a:p>
            <a:pPr marL="342900" indent="-342900">
              <a:buFont typeface="Arial" panose="020B0604020202020204" pitchFamily="34" charset="0"/>
              <a:buChar char="•"/>
            </a:pPr>
            <a:r>
              <a:rPr lang="en-US" dirty="0"/>
              <a:t>Positive psychology aims to expand psychology from its focus on repairing the negatives in life to also promoting the positives in life.</a:t>
            </a:r>
          </a:p>
          <a:p>
            <a:endParaRPr lang="en-US" dirty="0"/>
          </a:p>
          <a:p>
            <a:r>
              <a:rPr lang="en-US" b="1" dirty="0"/>
              <a:t>		</a:t>
            </a:r>
            <a:r>
              <a:rPr lang="en-US" b="1" dirty="0">
                <a:solidFill>
                  <a:srgbClr val="094183"/>
                </a:solidFill>
              </a:rPr>
              <a:t>	What is optimal human functioning?</a:t>
            </a:r>
          </a:p>
          <a:p>
            <a:endParaRPr lang="en-US" dirty="0"/>
          </a:p>
          <a:p>
            <a:endParaRPr lang="en-AU" dirty="0"/>
          </a:p>
        </p:txBody>
      </p:sp>
      <p:sp>
        <p:nvSpPr>
          <p:cNvPr id="4" name="Slide Number Placeholder 3">
            <a:extLst>
              <a:ext uri="{FF2B5EF4-FFF2-40B4-BE49-F238E27FC236}">
                <a16:creationId xmlns:a16="http://schemas.microsoft.com/office/drawing/2014/main" id="{6EBBFA93-01F9-46CF-86E0-1030634D6522}"/>
              </a:ext>
            </a:extLst>
          </p:cNvPr>
          <p:cNvSpPr>
            <a:spLocks noGrp="1"/>
          </p:cNvSpPr>
          <p:nvPr>
            <p:ph type="sldNum" sz="quarter" idx="12"/>
          </p:nvPr>
        </p:nvSpPr>
        <p:spPr/>
        <p:txBody>
          <a:bodyPr/>
          <a:lstStyle/>
          <a:p>
            <a:fld id="{DC22DD25-61AE-413C-B4D2-EF2365C9B2E1}" type="slidenum">
              <a:rPr lang="en-AU" noProof="0" smtClean="0"/>
              <a:pPr/>
              <a:t>12</a:t>
            </a:fld>
            <a:endParaRPr lang="en-AU" noProof="0"/>
          </a:p>
        </p:txBody>
      </p:sp>
      <p:pic>
        <p:nvPicPr>
          <p:cNvPr id="5" name="Picture 4">
            <a:extLst>
              <a:ext uri="{FF2B5EF4-FFF2-40B4-BE49-F238E27FC236}">
                <a16:creationId xmlns:a16="http://schemas.microsoft.com/office/drawing/2014/main" id="{3293BCD3-A760-40AE-9911-2820CE56641D}"/>
              </a:ext>
            </a:extLst>
          </p:cNvPr>
          <p:cNvPicPr>
            <a:picLocks noChangeAspect="1"/>
          </p:cNvPicPr>
          <p:nvPr/>
        </p:nvPicPr>
        <p:blipFill rotWithShape="1">
          <a:blip r:embed="rId2">
            <a:extLst>
              <a:ext uri="{28A0092B-C50C-407E-A947-70E740481C1C}">
                <a14:useLocalDpi xmlns:a14="http://schemas.microsoft.com/office/drawing/2010/main" val="0"/>
              </a:ext>
            </a:extLst>
          </a:blip>
          <a:srcRect l="14160" r="12458"/>
          <a:stretch/>
        </p:blipFill>
        <p:spPr>
          <a:xfrm>
            <a:off x="9481757" y="4780499"/>
            <a:ext cx="2710243" cy="2077501"/>
          </a:xfrm>
          <a:prstGeom prst="rect">
            <a:avLst/>
          </a:prstGeom>
        </p:spPr>
      </p:pic>
    </p:spTree>
    <p:extLst>
      <p:ext uri="{BB962C8B-B14F-4D97-AF65-F5344CB8AC3E}">
        <p14:creationId xmlns:p14="http://schemas.microsoft.com/office/powerpoint/2010/main" val="40237097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1000"/>
                                        <p:tgtEl>
                                          <p:spTgt spid="5"/>
                                        </p:tgtEl>
                                      </p:cBhvr>
                                    </p:animEffect>
                                    <p:anim calcmode="lin" valueType="num">
                                      <p:cBhvr>
                                        <p:cTn id="8" dur="1000" fill="hold"/>
                                        <p:tgtEl>
                                          <p:spTgt spid="5"/>
                                        </p:tgtEl>
                                        <p:attrNameLst>
                                          <p:attrName>ppt_x</p:attrName>
                                        </p:attrNameLst>
                                      </p:cBhvr>
                                      <p:tavLst>
                                        <p:tav tm="0">
                                          <p:val>
                                            <p:strVal val="#ppt_x"/>
                                          </p:val>
                                        </p:tav>
                                        <p:tav tm="100000">
                                          <p:val>
                                            <p:strVal val="#ppt_x"/>
                                          </p:val>
                                        </p:tav>
                                      </p:tavLst>
                                    </p:anim>
                                    <p:anim calcmode="lin" valueType="num">
                                      <p:cBhvr>
                                        <p:cTn id="9" dur="1000" fill="hold"/>
                                        <p:tgtEl>
                                          <p:spTgt spid="5"/>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2" presetClass="entr" presetSubtype="4" fill="hold" nodeType="clickEffect">
                                  <p:stCondLst>
                                    <p:cond delay="0"/>
                                  </p:stCondLst>
                                  <p:childTnLst>
                                    <p:set>
                                      <p:cBhvr>
                                        <p:cTn id="13" dur="1" fill="hold">
                                          <p:stCondLst>
                                            <p:cond delay="0"/>
                                          </p:stCondLst>
                                        </p:cTn>
                                        <p:tgtEl>
                                          <p:spTgt spid="7">
                                            <p:txEl>
                                              <p:pRg st="6" end="6"/>
                                            </p:txEl>
                                          </p:spTgt>
                                        </p:tgtEl>
                                        <p:attrNameLst>
                                          <p:attrName>style.visibility</p:attrName>
                                        </p:attrNameLst>
                                      </p:cBhvr>
                                      <p:to>
                                        <p:strVal val="visible"/>
                                      </p:to>
                                    </p:set>
                                    <p:anim calcmode="lin" valueType="num">
                                      <p:cBhvr additive="base">
                                        <p:cTn id="14" dur="500" fill="hold"/>
                                        <p:tgtEl>
                                          <p:spTgt spid="7">
                                            <p:txEl>
                                              <p:pRg st="6" end="6"/>
                                            </p:txEl>
                                          </p:spTgt>
                                        </p:tgtEl>
                                        <p:attrNameLst>
                                          <p:attrName>ppt_x</p:attrName>
                                        </p:attrNameLst>
                                      </p:cBhvr>
                                      <p:tavLst>
                                        <p:tav tm="0">
                                          <p:val>
                                            <p:strVal val="#ppt_x"/>
                                          </p:val>
                                        </p:tav>
                                        <p:tav tm="100000">
                                          <p:val>
                                            <p:strVal val="#ppt_x"/>
                                          </p:val>
                                        </p:tav>
                                      </p:tavLst>
                                    </p:anim>
                                    <p:anim calcmode="lin" valueType="num">
                                      <p:cBhvr additive="base">
                                        <p:cTn id="15" dur="500" fill="hold"/>
                                        <p:tgtEl>
                                          <p:spTgt spid="7">
                                            <p:txEl>
                                              <p:pRg st="6" end="6"/>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81EFB22-98A7-4F3C-A570-7B79A9A252FE}"/>
              </a:ext>
            </a:extLst>
          </p:cNvPr>
          <p:cNvSpPr>
            <a:spLocks noGrp="1"/>
          </p:cNvSpPr>
          <p:nvPr>
            <p:ph type="title"/>
          </p:nvPr>
        </p:nvSpPr>
        <p:spPr/>
        <p:txBody>
          <a:bodyPr/>
          <a:lstStyle/>
          <a:p>
            <a:r>
              <a:rPr lang="en-AU" dirty="0"/>
              <a:t>A little bit about wellbeing</a:t>
            </a:r>
          </a:p>
        </p:txBody>
      </p:sp>
      <p:sp>
        <p:nvSpPr>
          <p:cNvPr id="7" name="Content Placeholder 6">
            <a:extLst>
              <a:ext uri="{FF2B5EF4-FFF2-40B4-BE49-F238E27FC236}">
                <a16:creationId xmlns:a16="http://schemas.microsoft.com/office/drawing/2014/main" id="{D07DE60C-F385-414C-8B4B-3519993CEDFB}"/>
              </a:ext>
            </a:extLst>
          </p:cNvPr>
          <p:cNvSpPr>
            <a:spLocks noGrp="1"/>
          </p:cNvSpPr>
          <p:nvPr>
            <p:ph idx="1"/>
          </p:nvPr>
        </p:nvSpPr>
        <p:spPr>
          <a:xfrm>
            <a:off x="316356" y="1532415"/>
            <a:ext cx="5358579" cy="4376944"/>
          </a:xfrm>
        </p:spPr>
        <p:txBody>
          <a:bodyPr/>
          <a:lstStyle/>
          <a:p>
            <a:r>
              <a:rPr lang="en-US" b="1" dirty="0"/>
              <a:t>The wellbeing continuum </a:t>
            </a:r>
          </a:p>
          <a:p>
            <a:pPr marL="342900" indent="-342900">
              <a:buFont typeface="Arial" panose="020B0604020202020204" pitchFamily="34" charset="0"/>
              <a:buChar char="•"/>
            </a:pPr>
            <a:r>
              <a:rPr lang="en-US" dirty="0"/>
              <a:t>Traditional Psychology.</a:t>
            </a:r>
          </a:p>
          <a:p>
            <a:pPr marL="558900" lvl="1" indent="-342900"/>
            <a:r>
              <a:rPr lang="en-US" dirty="0">
                <a:solidFill>
                  <a:srgbClr val="094183"/>
                </a:solidFill>
              </a:rPr>
              <a:t>Aim</a:t>
            </a:r>
            <a:r>
              <a:rPr lang="en-US" dirty="0"/>
              <a:t>: Healing.</a:t>
            </a:r>
          </a:p>
          <a:p>
            <a:pPr marL="558900" lvl="1" indent="-342900"/>
            <a:r>
              <a:rPr lang="en-US" dirty="0">
                <a:solidFill>
                  <a:srgbClr val="094183"/>
                </a:solidFill>
              </a:rPr>
              <a:t>Change</a:t>
            </a:r>
            <a:r>
              <a:rPr lang="en-US" dirty="0"/>
              <a:t>: is created by healing disorder and distress.</a:t>
            </a:r>
          </a:p>
          <a:p>
            <a:pPr marL="342900" indent="-342900">
              <a:buFont typeface="Arial" panose="020B0604020202020204" pitchFamily="34" charset="0"/>
              <a:buChar char="•"/>
            </a:pPr>
            <a:r>
              <a:rPr lang="en-US" dirty="0"/>
              <a:t>Positive psychology.</a:t>
            </a:r>
          </a:p>
          <a:p>
            <a:pPr marL="558900" lvl="1" indent="-342900"/>
            <a:r>
              <a:rPr lang="en-US" dirty="0">
                <a:solidFill>
                  <a:srgbClr val="094183"/>
                </a:solidFill>
              </a:rPr>
              <a:t>Aim</a:t>
            </a:r>
            <a:r>
              <a:rPr lang="en-US" dirty="0"/>
              <a:t>: Flourishing.</a:t>
            </a:r>
          </a:p>
          <a:p>
            <a:pPr marL="558900" lvl="1" indent="-342900"/>
            <a:r>
              <a:rPr lang="en-US" dirty="0">
                <a:solidFill>
                  <a:srgbClr val="094183"/>
                </a:solidFill>
              </a:rPr>
              <a:t>Change</a:t>
            </a:r>
            <a:r>
              <a:rPr lang="en-US" dirty="0"/>
              <a:t>: is created by building on strengths.</a:t>
            </a:r>
          </a:p>
          <a:p>
            <a:pPr marL="342900" indent="-342900">
              <a:buFont typeface="Arial" panose="020B0604020202020204" pitchFamily="34" charset="0"/>
              <a:buChar char="•"/>
            </a:pPr>
            <a:endParaRPr lang="en-US" dirty="0"/>
          </a:p>
          <a:p>
            <a:pPr marL="342900" indent="-342900">
              <a:buFont typeface="Arial" panose="020B0604020202020204" pitchFamily="34" charset="0"/>
              <a:buChar char="•"/>
            </a:pPr>
            <a:endParaRPr lang="en-US" dirty="0"/>
          </a:p>
          <a:p>
            <a:endParaRPr lang="en-US" dirty="0"/>
          </a:p>
          <a:p>
            <a:endParaRPr lang="en-AU" dirty="0"/>
          </a:p>
        </p:txBody>
      </p:sp>
      <p:sp>
        <p:nvSpPr>
          <p:cNvPr id="4" name="Slide Number Placeholder 3">
            <a:extLst>
              <a:ext uri="{FF2B5EF4-FFF2-40B4-BE49-F238E27FC236}">
                <a16:creationId xmlns:a16="http://schemas.microsoft.com/office/drawing/2014/main" id="{6EBBFA93-01F9-46CF-86E0-1030634D6522}"/>
              </a:ext>
            </a:extLst>
          </p:cNvPr>
          <p:cNvSpPr>
            <a:spLocks noGrp="1"/>
          </p:cNvSpPr>
          <p:nvPr>
            <p:ph type="sldNum" sz="quarter" idx="12"/>
          </p:nvPr>
        </p:nvSpPr>
        <p:spPr/>
        <p:txBody>
          <a:bodyPr/>
          <a:lstStyle/>
          <a:p>
            <a:fld id="{DC22DD25-61AE-413C-B4D2-EF2365C9B2E1}" type="slidenum">
              <a:rPr lang="en-AU" noProof="0" smtClean="0"/>
              <a:pPr/>
              <a:t>13</a:t>
            </a:fld>
            <a:endParaRPr lang="en-AU" noProof="0"/>
          </a:p>
        </p:txBody>
      </p:sp>
      <p:pic>
        <p:nvPicPr>
          <p:cNvPr id="5" name="Picture 4">
            <a:extLst>
              <a:ext uri="{FF2B5EF4-FFF2-40B4-BE49-F238E27FC236}">
                <a16:creationId xmlns:a16="http://schemas.microsoft.com/office/drawing/2014/main" id="{9CBE571C-ECC6-4DC3-B98D-2AABE09234FB}"/>
              </a:ext>
            </a:extLst>
          </p:cNvPr>
          <p:cNvPicPr>
            <a:picLocks noChangeAspect="1"/>
          </p:cNvPicPr>
          <p:nvPr/>
        </p:nvPicPr>
        <p:blipFill rotWithShape="1">
          <a:blip r:embed="rId2"/>
          <a:srcRect l="19023" t="19787" r="15350" b="7526"/>
          <a:stretch/>
        </p:blipFill>
        <p:spPr>
          <a:xfrm>
            <a:off x="5590095" y="1704195"/>
            <a:ext cx="6454762" cy="4468306"/>
          </a:xfrm>
          <a:prstGeom prst="rect">
            <a:avLst/>
          </a:prstGeom>
        </p:spPr>
      </p:pic>
      <p:pic>
        <p:nvPicPr>
          <p:cNvPr id="3" name="Picture 2">
            <a:extLst>
              <a:ext uri="{FF2B5EF4-FFF2-40B4-BE49-F238E27FC236}">
                <a16:creationId xmlns:a16="http://schemas.microsoft.com/office/drawing/2014/main" id="{6345BA80-5597-4412-B644-3EE9998A3EB3}"/>
              </a:ext>
            </a:extLst>
          </p:cNvPr>
          <p:cNvPicPr>
            <a:picLocks noChangeAspect="1"/>
          </p:cNvPicPr>
          <p:nvPr/>
        </p:nvPicPr>
        <p:blipFill rotWithShape="1">
          <a:blip r:embed="rId3"/>
          <a:srcRect l="6418" t="4330" r="70541" b="15258"/>
          <a:stretch/>
        </p:blipFill>
        <p:spPr>
          <a:xfrm>
            <a:off x="1317337" y="4637988"/>
            <a:ext cx="3082901" cy="2017336"/>
          </a:xfrm>
          <a:prstGeom prst="rect">
            <a:avLst/>
          </a:prstGeom>
        </p:spPr>
      </p:pic>
    </p:spTree>
    <p:extLst>
      <p:ext uri="{BB962C8B-B14F-4D97-AF65-F5344CB8AC3E}">
        <p14:creationId xmlns:p14="http://schemas.microsoft.com/office/powerpoint/2010/main" val="219605135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ppt_x"/>
                                          </p:val>
                                        </p:tav>
                                        <p:tav tm="100000">
                                          <p:val>
                                            <p:strVal val="#ppt_x"/>
                                          </p:val>
                                        </p:tav>
                                      </p:tavLst>
                                    </p:anim>
                                    <p:anim calcmode="lin" valueType="num">
                                      <p:cBhvr additive="base">
                                        <p:cTn id="8" dur="500" fill="hold"/>
                                        <p:tgtEl>
                                          <p:spTgt spid="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81EFB22-98A7-4F3C-A570-7B79A9A252FE}"/>
              </a:ext>
            </a:extLst>
          </p:cNvPr>
          <p:cNvSpPr>
            <a:spLocks noGrp="1"/>
          </p:cNvSpPr>
          <p:nvPr>
            <p:ph type="title"/>
          </p:nvPr>
        </p:nvSpPr>
        <p:spPr/>
        <p:txBody>
          <a:bodyPr/>
          <a:lstStyle/>
          <a:p>
            <a:r>
              <a:rPr lang="en-AU" dirty="0"/>
              <a:t>A little bit about wellbeing</a:t>
            </a:r>
          </a:p>
        </p:txBody>
      </p:sp>
      <p:sp>
        <p:nvSpPr>
          <p:cNvPr id="7" name="Content Placeholder 6">
            <a:extLst>
              <a:ext uri="{FF2B5EF4-FFF2-40B4-BE49-F238E27FC236}">
                <a16:creationId xmlns:a16="http://schemas.microsoft.com/office/drawing/2014/main" id="{D07DE60C-F385-414C-8B4B-3519993CEDFB}"/>
              </a:ext>
            </a:extLst>
          </p:cNvPr>
          <p:cNvSpPr>
            <a:spLocks noGrp="1"/>
          </p:cNvSpPr>
          <p:nvPr>
            <p:ph idx="1"/>
          </p:nvPr>
        </p:nvSpPr>
        <p:spPr>
          <a:xfrm>
            <a:off x="316356" y="1532415"/>
            <a:ext cx="4434753" cy="4376944"/>
          </a:xfrm>
        </p:spPr>
        <p:txBody>
          <a:bodyPr/>
          <a:lstStyle/>
          <a:p>
            <a:r>
              <a:rPr lang="en-US" b="1" dirty="0"/>
              <a:t>What is wellbeing? </a:t>
            </a:r>
          </a:p>
          <a:p>
            <a:pPr marL="342900" indent="-342900">
              <a:buFont typeface="Arial" panose="020B0604020202020204" pitchFamily="34" charset="0"/>
              <a:buChar char="•"/>
            </a:pPr>
            <a:r>
              <a:rPr lang="en-US" dirty="0"/>
              <a:t>Different definitions and theories of wellbeing and flourishing. </a:t>
            </a:r>
          </a:p>
          <a:p>
            <a:pPr marL="342900" indent="-342900">
              <a:buFont typeface="Arial" panose="020B0604020202020204" pitchFamily="34" charset="0"/>
              <a:buChar char="•"/>
            </a:pPr>
            <a:endParaRPr lang="en-US" dirty="0"/>
          </a:p>
          <a:p>
            <a:endParaRPr lang="en-US" dirty="0"/>
          </a:p>
          <a:p>
            <a:endParaRPr lang="en-AU" dirty="0"/>
          </a:p>
        </p:txBody>
      </p:sp>
      <p:sp>
        <p:nvSpPr>
          <p:cNvPr id="4" name="Slide Number Placeholder 3">
            <a:extLst>
              <a:ext uri="{FF2B5EF4-FFF2-40B4-BE49-F238E27FC236}">
                <a16:creationId xmlns:a16="http://schemas.microsoft.com/office/drawing/2014/main" id="{6EBBFA93-01F9-46CF-86E0-1030634D6522}"/>
              </a:ext>
            </a:extLst>
          </p:cNvPr>
          <p:cNvSpPr>
            <a:spLocks noGrp="1"/>
          </p:cNvSpPr>
          <p:nvPr>
            <p:ph type="sldNum" sz="quarter" idx="12"/>
          </p:nvPr>
        </p:nvSpPr>
        <p:spPr/>
        <p:txBody>
          <a:bodyPr/>
          <a:lstStyle/>
          <a:p>
            <a:fld id="{DC22DD25-61AE-413C-B4D2-EF2365C9B2E1}" type="slidenum">
              <a:rPr lang="en-AU" noProof="0" smtClean="0"/>
              <a:pPr/>
              <a:t>14</a:t>
            </a:fld>
            <a:endParaRPr lang="en-AU" noProof="0"/>
          </a:p>
        </p:txBody>
      </p:sp>
      <p:pic>
        <p:nvPicPr>
          <p:cNvPr id="5" name="Picture 4">
            <a:extLst>
              <a:ext uri="{FF2B5EF4-FFF2-40B4-BE49-F238E27FC236}">
                <a16:creationId xmlns:a16="http://schemas.microsoft.com/office/drawing/2014/main" id="{31938AD3-714C-4670-A9AC-0CCCFFBD2DF2}"/>
              </a:ext>
            </a:extLst>
          </p:cNvPr>
          <p:cNvPicPr>
            <a:picLocks noChangeAspect="1"/>
          </p:cNvPicPr>
          <p:nvPr/>
        </p:nvPicPr>
        <p:blipFill>
          <a:blip r:embed="rId2"/>
          <a:stretch>
            <a:fillRect/>
          </a:stretch>
        </p:blipFill>
        <p:spPr>
          <a:xfrm>
            <a:off x="6042581" y="1364456"/>
            <a:ext cx="5400231" cy="5149134"/>
          </a:xfrm>
          <a:prstGeom prst="rect">
            <a:avLst/>
          </a:prstGeom>
        </p:spPr>
      </p:pic>
      <p:pic>
        <p:nvPicPr>
          <p:cNvPr id="6" name="Picture 5">
            <a:extLst>
              <a:ext uri="{FF2B5EF4-FFF2-40B4-BE49-F238E27FC236}">
                <a16:creationId xmlns:a16="http://schemas.microsoft.com/office/drawing/2014/main" id="{BB18A10A-FD95-4D67-ABC6-67338ECAB418}"/>
              </a:ext>
            </a:extLst>
          </p:cNvPr>
          <p:cNvPicPr>
            <a:picLocks noChangeAspect="1"/>
          </p:cNvPicPr>
          <p:nvPr/>
        </p:nvPicPr>
        <p:blipFill rotWithShape="1">
          <a:blip r:embed="rId2"/>
          <a:srcRect l="76664" t="20076" r="2568" b="51441"/>
          <a:stretch/>
        </p:blipFill>
        <p:spPr>
          <a:xfrm>
            <a:off x="2327397" y="3615094"/>
            <a:ext cx="2244605" cy="2935254"/>
          </a:xfrm>
          <a:prstGeom prst="rect">
            <a:avLst/>
          </a:prstGeom>
        </p:spPr>
      </p:pic>
      <p:cxnSp>
        <p:nvCxnSpPr>
          <p:cNvPr id="8" name="Elbow Connector 2">
            <a:extLst>
              <a:ext uri="{FF2B5EF4-FFF2-40B4-BE49-F238E27FC236}">
                <a16:creationId xmlns:a16="http://schemas.microsoft.com/office/drawing/2014/main" id="{D12BC51F-CDA3-4A19-A64F-D25B0E4ADEC7}"/>
              </a:ext>
            </a:extLst>
          </p:cNvPr>
          <p:cNvCxnSpPr>
            <a:cxnSpLocks/>
          </p:cNvCxnSpPr>
          <p:nvPr/>
        </p:nvCxnSpPr>
        <p:spPr>
          <a:xfrm rot="10800000" flipV="1">
            <a:off x="4572003" y="3855562"/>
            <a:ext cx="6174554" cy="2303785"/>
          </a:xfrm>
          <a:prstGeom prst="bentConnector3">
            <a:avLst>
              <a:gd name="adj1" fmla="val 229"/>
            </a:avLst>
          </a:prstGeom>
          <a:ln w="38100">
            <a:solidFill>
              <a:srgbClr val="094183"/>
            </a:solidFill>
            <a:tailEnd type="triangle"/>
          </a:ln>
        </p:spPr>
        <p:style>
          <a:lnRef idx="2">
            <a:schemeClr val="accent1"/>
          </a:lnRef>
          <a:fillRef idx="0">
            <a:schemeClr val="accent1"/>
          </a:fillRef>
          <a:effectRef idx="1">
            <a:schemeClr val="accent1"/>
          </a:effectRef>
          <a:fontRef idx="minor">
            <a:schemeClr val="tx1"/>
          </a:fontRef>
        </p:style>
      </p:cxnSp>
    </p:spTree>
    <p:extLst>
      <p:ext uri="{BB962C8B-B14F-4D97-AF65-F5344CB8AC3E}">
        <p14:creationId xmlns:p14="http://schemas.microsoft.com/office/powerpoint/2010/main" val="1711972489"/>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 name="Picture Placeholder 14">
            <a:extLst>
              <a:ext uri="{FF2B5EF4-FFF2-40B4-BE49-F238E27FC236}">
                <a16:creationId xmlns:a16="http://schemas.microsoft.com/office/drawing/2014/main" id="{153B8371-165B-4319-92DE-0DEE7ED39B69}"/>
              </a:ext>
            </a:extLst>
          </p:cNvPr>
          <p:cNvPicPr>
            <a:picLocks noGrp="1" noChangeAspect="1"/>
          </p:cNvPicPr>
          <p:nvPr>
            <p:ph type="pic" sz="quarter" idx="13"/>
          </p:nvPr>
        </p:nvPicPr>
        <p:blipFill>
          <a:blip r:embed="rId2"/>
          <a:srcRect t="7626" b="7626"/>
          <a:stretch>
            <a:fillRect/>
          </a:stretch>
        </p:blipFill>
        <p:spPr>
          <a:prstGeom prst="rect">
            <a:avLst/>
          </a:prstGeom>
        </p:spPr>
      </p:pic>
      <p:sp>
        <p:nvSpPr>
          <p:cNvPr id="3" name="Subtitle 2">
            <a:extLst>
              <a:ext uri="{FF2B5EF4-FFF2-40B4-BE49-F238E27FC236}">
                <a16:creationId xmlns:a16="http://schemas.microsoft.com/office/drawing/2014/main" id="{25E47BF9-74E4-4842-8F2A-FBE62E0DAAF7}"/>
              </a:ext>
            </a:extLst>
          </p:cNvPr>
          <p:cNvSpPr>
            <a:spLocks noGrp="1"/>
          </p:cNvSpPr>
          <p:nvPr>
            <p:ph type="subTitle" idx="1"/>
          </p:nvPr>
        </p:nvSpPr>
        <p:spPr/>
        <p:txBody>
          <a:bodyPr/>
          <a:lstStyle/>
          <a:p>
            <a:r>
              <a:rPr lang="en-US" dirty="0"/>
              <a:t>Fun stuff</a:t>
            </a:r>
          </a:p>
        </p:txBody>
      </p:sp>
      <p:sp>
        <p:nvSpPr>
          <p:cNvPr id="12" name="Text Placeholder 11">
            <a:extLst>
              <a:ext uri="{FF2B5EF4-FFF2-40B4-BE49-F238E27FC236}">
                <a16:creationId xmlns:a16="http://schemas.microsoft.com/office/drawing/2014/main" id="{FE50E431-47EE-47E6-B9CB-AD719F0F041A}"/>
              </a:ext>
            </a:extLst>
          </p:cNvPr>
          <p:cNvSpPr>
            <a:spLocks noGrp="1"/>
          </p:cNvSpPr>
          <p:nvPr>
            <p:ph type="body" sz="quarter" idx="14"/>
          </p:nvPr>
        </p:nvSpPr>
        <p:spPr/>
        <p:txBody>
          <a:bodyPr/>
          <a:lstStyle/>
          <a:p>
            <a:endParaRPr lang="en-AU"/>
          </a:p>
        </p:txBody>
      </p:sp>
      <p:sp>
        <p:nvSpPr>
          <p:cNvPr id="13" name="Text Placeholder 12">
            <a:extLst>
              <a:ext uri="{FF2B5EF4-FFF2-40B4-BE49-F238E27FC236}">
                <a16:creationId xmlns:a16="http://schemas.microsoft.com/office/drawing/2014/main" id="{4A643A86-D425-45AA-86FB-5D405161931F}"/>
              </a:ext>
            </a:extLst>
          </p:cNvPr>
          <p:cNvSpPr>
            <a:spLocks noGrp="1"/>
          </p:cNvSpPr>
          <p:nvPr>
            <p:ph type="body" sz="quarter" idx="17"/>
          </p:nvPr>
        </p:nvSpPr>
        <p:spPr/>
        <p:txBody>
          <a:bodyPr/>
          <a:lstStyle/>
          <a:p>
            <a:endParaRPr lang="en-AU" dirty="0"/>
          </a:p>
        </p:txBody>
      </p:sp>
    </p:spTree>
    <p:extLst>
      <p:ext uri="{BB962C8B-B14F-4D97-AF65-F5344CB8AC3E}">
        <p14:creationId xmlns:p14="http://schemas.microsoft.com/office/powerpoint/2010/main" val="1504813665"/>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81EFB22-98A7-4F3C-A570-7B79A9A252FE}"/>
              </a:ext>
            </a:extLst>
          </p:cNvPr>
          <p:cNvSpPr>
            <a:spLocks noGrp="1"/>
          </p:cNvSpPr>
          <p:nvPr>
            <p:ph type="title"/>
          </p:nvPr>
        </p:nvSpPr>
        <p:spPr/>
        <p:txBody>
          <a:bodyPr/>
          <a:lstStyle/>
          <a:p>
            <a:r>
              <a:rPr lang="en-AU" dirty="0"/>
              <a:t>A little bit about wellbeing</a:t>
            </a:r>
          </a:p>
        </p:txBody>
      </p:sp>
      <p:sp>
        <p:nvSpPr>
          <p:cNvPr id="7" name="Content Placeholder 6">
            <a:extLst>
              <a:ext uri="{FF2B5EF4-FFF2-40B4-BE49-F238E27FC236}">
                <a16:creationId xmlns:a16="http://schemas.microsoft.com/office/drawing/2014/main" id="{D07DE60C-F385-414C-8B4B-3519993CEDFB}"/>
              </a:ext>
            </a:extLst>
          </p:cNvPr>
          <p:cNvSpPr>
            <a:spLocks noGrp="1"/>
          </p:cNvSpPr>
          <p:nvPr>
            <p:ph idx="1"/>
          </p:nvPr>
        </p:nvSpPr>
        <p:spPr/>
        <p:txBody>
          <a:bodyPr/>
          <a:lstStyle/>
          <a:p>
            <a:r>
              <a:rPr lang="en-US" b="1" dirty="0"/>
              <a:t>Ways to wellbeing</a:t>
            </a:r>
          </a:p>
          <a:p>
            <a:pPr marL="342900" indent="-342900">
              <a:buFont typeface="Arial" panose="020B0604020202020204" pitchFamily="34" charset="0"/>
              <a:buChar char="•"/>
            </a:pPr>
            <a:r>
              <a:rPr lang="en-US" dirty="0">
                <a:solidFill>
                  <a:srgbClr val="094183"/>
                </a:solidFill>
              </a:rPr>
              <a:t>Step 1</a:t>
            </a:r>
            <a:r>
              <a:rPr lang="en-US" dirty="0"/>
              <a:t>: Pair up with a partner, get a pen ready, as well as a blank A4 page… </a:t>
            </a:r>
          </a:p>
          <a:p>
            <a:pPr marL="342900" indent="-342900">
              <a:buFont typeface="Arial" panose="020B0604020202020204" pitchFamily="34" charset="0"/>
              <a:buChar char="•"/>
            </a:pPr>
            <a:r>
              <a:rPr lang="en-US" dirty="0">
                <a:solidFill>
                  <a:srgbClr val="094183"/>
                </a:solidFill>
              </a:rPr>
              <a:t>Step 2</a:t>
            </a:r>
            <a:r>
              <a:rPr lang="en-US" dirty="0"/>
              <a:t>: Raise a hand in the air when you're ready… </a:t>
            </a:r>
          </a:p>
          <a:p>
            <a:pPr marL="342900" indent="-342900">
              <a:buFont typeface="Arial" panose="020B0604020202020204" pitchFamily="34" charset="0"/>
              <a:buChar char="•"/>
            </a:pPr>
            <a:r>
              <a:rPr lang="en-US" dirty="0">
                <a:solidFill>
                  <a:srgbClr val="094183"/>
                </a:solidFill>
              </a:rPr>
              <a:t>Step 3</a:t>
            </a:r>
            <a:r>
              <a:rPr lang="en-US" dirty="0"/>
              <a:t>: Without looking down at your blank page, and ONLY looking at your partner’s face, you have 1 minute to draw a portrait of your partner, starting on the bell! </a:t>
            </a:r>
          </a:p>
          <a:p>
            <a:pPr marL="342900" indent="-342900">
              <a:buFont typeface="Arial" panose="020B0604020202020204" pitchFamily="34" charset="0"/>
              <a:buChar char="•"/>
            </a:pPr>
            <a:r>
              <a:rPr lang="en-US" dirty="0">
                <a:solidFill>
                  <a:srgbClr val="094183"/>
                </a:solidFill>
              </a:rPr>
              <a:t>Step 4</a:t>
            </a:r>
            <a:r>
              <a:rPr lang="en-US" dirty="0"/>
              <a:t>: Sign your name, date it, and swap pictures with your partner…</a:t>
            </a:r>
          </a:p>
          <a:p>
            <a:pPr marL="342900" indent="-342900">
              <a:buFont typeface="Arial" panose="020B0604020202020204" pitchFamily="34" charset="0"/>
              <a:buChar char="•"/>
            </a:pPr>
            <a:endParaRPr lang="en-US" dirty="0"/>
          </a:p>
          <a:p>
            <a:endParaRPr lang="en-US" dirty="0"/>
          </a:p>
          <a:p>
            <a:endParaRPr lang="en-AU" dirty="0"/>
          </a:p>
        </p:txBody>
      </p:sp>
      <p:sp>
        <p:nvSpPr>
          <p:cNvPr id="4" name="Slide Number Placeholder 3">
            <a:extLst>
              <a:ext uri="{FF2B5EF4-FFF2-40B4-BE49-F238E27FC236}">
                <a16:creationId xmlns:a16="http://schemas.microsoft.com/office/drawing/2014/main" id="{6EBBFA93-01F9-46CF-86E0-1030634D6522}"/>
              </a:ext>
            </a:extLst>
          </p:cNvPr>
          <p:cNvSpPr>
            <a:spLocks noGrp="1"/>
          </p:cNvSpPr>
          <p:nvPr>
            <p:ph type="sldNum" sz="quarter" idx="12"/>
          </p:nvPr>
        </p:nvSpPr>
        <p:spPr/>
        <p:txBody>
          <a:bodyPr/>
          <a:lstStyle/>
          <a:p>
            <a:fld id="{DC22DD25-61AE-413C-B4D2-EF2365C9B2E1}" type="slidenum">
              <a:rPr lang="en-AU" noProof="0" smtClean="0"/>
              <a:pPr/>
              <a:t>16</a:t>
            </a:fld>
            <a:endParaRPr lang="en-AU" noProof="0"/>
          </a:p>
        </p:txBody>
      </p:sp>
    </p:spTree>
    <p:extLst>
      <p:ext uri="{BB962C8B-B14F-4D97-AF65-F5344CB8AC3E}">
        <p14:creationId xmlns:p14="http://schemas.microsoft.com/office/powerpoint/2010/main" val="15915164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7">
                                            <p:txEl>
                                              <p:pRg st="3" end="3"/>
                                            </p:txEl>
                                          </p:spTgt>
                                        </p:tgtEl>
                                        <p:attrNameLst>
                                          <p:attrName>style.visibility</p:attrName>
                                        </p:attrNameLst>
                                      </p:cBhvr>
                                      <p:to>
                                        <p:strVal val="visible"/>
                                      </p:to>
                                    </p:set>
                                    <p:anim calcmode="lin" valueType="num">
                                      <p:cBhvr additive="base">
                                        <p:cTn id="7" dur="500" fill="hold"/>
                                        <p:tgtEl>
                                          <p:spTgt spid="7">
                                            <p:txEl>
                                              <p:pRg st="3" end="3"/>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7">
                                            <p:txEl>
                                              <p:pRg st="3" end="3"/>
                                            </p:txEl>
                                          </p:spTgt>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42" presetClass="entr" presetSubtype="0" fill="hold" nodeType="clickEffect">
                                  <p:stCondLst>
                                    <p:cond delay="0"/>
                                  </p:stCondLst>
                                  <p:childTnLst>
                                    <p:set>
                                      <p:cBhvr>
                                        <p:cTn id="12" dur="1" fill="hold">
                                          <p:stCondLst>
                                            <p:cond delay="0"/>
                                          </p:stCondLst>
                                        </p:cTn>
                                        <p:tgtEl>
                                          <p:spTgt spid="7">
                                            <p:txEl>
                                              <p:pRg st="4" end="4"/>
                                            </p:txEl>
                                          </p:spTgt>
                                        </p:tgtEl>
                                        <p:attrNameLst>
                                          <p:attrName>style.visibility</p:attrName>
                                        </p:attrNameLst>
                                      </p:cBhvr>
                                      <p:to>
                                        <p:strVal val="visible"/>
                                      </p:to>
                                    </p:set>
                                    <p:animEffect transition="in" filter="fade">
                                      <p:cBhvr>
                                        <p:cTn id="13" dur="1000"/>
                                        <p:tgtEl>
                                          <p:spTgt spid="7">
                                            <p:txEl>
                                              <p:pRg st="4" end="4"/>
                                            </p:txEl>
                                          </p:spTgt>
                                        </p:tgtEl>
                                      </p:cBhvr>
                                    </p:animEffect>
                                    <p:anim calcmode="lin" valueType="num">
                                      <p:cBhvr>
                                        <p:cTn id="14" dur="1000" fill="hold"/>
                                        <p:tgtEl>
                                          <p:spTgt spid="7">
                                            <p:txEl>
                                              <p:pRg st="4" end="4"/>
                                            </p:txEl>
                                          </p:spTgt>
                                        </p:tgtEl>
                                        <p:attrNameLst>
                                          <p:attrName>ppt_x</p:attrName>
                                        </p:attrNameLst>
                                      </p:cBhvr>
                                      <p:tavLst>
                                        <p:tav tm="0">
                                          <p:val>
                                            <p:strVal val="#ppt_x"/>
                                          </p:val>
                                        </p:tav>
                                        <p:tav tm="100000">
                                          <p:val>
                                            <p:strVal val="#ppt_x"/>
                                          </p:val>
                                        </p:tav>
                                      </p:tavLst>
                                    </p:anim>
                                    <p:anim calcmode="lin" valueType="num">
                                      <p:cBhvr>
                                        <p:cTn id="15" dur="1000" fill="hold"/>
                                        <p:tgtEl>
                                          <p:spTgt spid="7">
                                            <p:txEl>
                                              <p:pRg st="4" end="4"/>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81EFB22-98A7-4F3C-A570-7B79A9A252FE}"/>
              </a:ext>
            </a:extLst>
          </p:cNvPr>
          <p:cNvSpPr>
            <a:spLocks noGrp="1"/>
          </p:cNvSpPr>
          <p:nvPr>
            <p:ph type="title"/>
          </p:nvPr>
        </p:nvSpPr>
        <p:spPr/>
        <p:txBody>
          <a:bodyPr/>
          <a:lstStyle/>
          <a:p>
            <a:r>
              <a:rPr lang="en-AU" dirty="0"/>
              <a:t>A little bit about wellbeing</a:t>
            </a:r>
          </a:p>
        </p:txBody>
      </p:sp>
      <p:sp>
        <p:nvSpPr>
          <p:cNvPr id="7" name="Content Placeholder 6">
            <a:extLst>
              <a:ext uri="{FF2B5EF4-FFF2-40B4-BE49-F238E27FC236}">
                <a16:creationId xmlns:a16="http://schemas.microsoft.com/office/drawing/2014/main" id="{D07DE60C-F385-414C-8B4B-3519993CEDFB}"/>
              </a:ext>
            </a:extLst>
          </p:cNvPr>
          <p:cNvSpPr>
            <a:spLocks noGrp="1"/>
          </p:cNvSpPr>
          <p:nvPr>
            <p:ph idx="1"/>
          </p:nvPr>
        </p:nvSpPr>
        <p:spPr/>
        <p:txBody>
          <a:bodyPr/>
          <a:lstStyle/>
          <a:p>
            <a:r>
              <a:rPr lang="en-US" b="1" dirty="0"/>
              <a:t>Ways to wellbeing</a:t>
            </a:r>
          </a:p>
          <a:p>
            <a:pPr marL="342900" indent="-342900">
              <a:buFont typeface="Arial" panose="020B0604020202020204" pitchFamily="34" charset="0"/>
              <a:buChar char="•"/>
            </a:pPr>
            <a:endParaRPr lang="en-US" dirty="0"/>
          </a:p>
          <a:p>
            <a:endParaRPr lang="en-US" dirty="0"/>
          </a:p>
          <a:p>
            <a:endParaRPr lang="en-AU" dirty="0"/>
          </a:p>
        </p:txBody>
      </p:sp>
      <p:sp>
        <p:nvSpPr>
          <p:cNvPr id="4" name="Slide Number Placeholder 3">
            <a:extLst>
              <a:ext uri="{FF2B5EF4-FFF2-40B4-BE49-F238E27FC236}">
                <a16:creationId xmlns:a16="http://schemas.microsoft.com/office/drawing/2014/main" id="{6EBBFA93-01F9-46CF-86E0-1030634D6522}"/>
              </a:ext>
            </a:extLst>
          </p:cNvPr>
          <p:cNvSpPr>
            <a:spLocks noGrp="1"/>
          </p:cNvSpPr>
          <p:nvPr>
            <p:ph type="sldNum" sz="quarter" idx="12"/>
          </p:nvPr>
        </p:nvSpPr>
        <p:spPr/>
        <p:txBody>
          <a:bodyPr/>
          <a:lstStyle/>
          <a:p>
            <a:fld id="{DC22DD25-61AE-413C-B4D2-EF2365C9B2E1}" type="slidenum">
              <a:rPr lang="en-AU" noProof="0" smtClean="0"/>
              <a:pPr/>
              <a:t>17</a:t>
            </a:fld>
            <a:endParaRPr lang="en-AU" noProof="0"/>
          </a:p>
        </p:txBody>
      </p:sp>
      <p:pic>
        <p:nvPicPr>
          <p:cNvPr id="5" name="Picture 2" descr="http://swindonmind.org/wp-content/uploads/2015/01/WB-CYMKMed.png">
            <a:extLst>
              <a:ext uri="{FF2B5EF4-FFF2-40B4-BE49-F238E27FC236}">
                <a16:creationId xmlns:a16="http://schemas.microsoft.com/office/drawing/2014/main" id="{A1A28692-482F-4200-A0DD-E00EDEAE3407}"/>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877982" y="2160545"/>
            <a:ext cx="10285155" cy="4194518"/>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868081618"/>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81EFB22-98A7-4F3C-A570-7B79A9A252FE}"/>
              </a:ext>
            </a:extLst>
          </p:cNvPr>
          <p:cNvSpPr>
            <a:spLocks noGrp="1"/>
          </p:cNvSpPr>
          <p:nvPr>
            <p:ph type="title"/>
          </p:nvPr>
        </p:nvSpPr>
        <p:spPr/>
        <p:txBody>
          <a:bodyPr/>
          <a:lstStyle/>
          <a:p>
            <a:r>
              <a:rPr lang="en-AU" dirty="0"/>
              <a:t>A little bit about wellbeing</a:t>
            </a:r>
          </a:p>
        </p:txBody>
      </p:sp>
      <p:sp>
        <p:nvSpPr>
          <p:cNvPr id="7" name="Content Placeholder 6">
            <a:extLst>
              <a:ext uri="{FF2B5EF4-FFF2-40B4-BE49-F238E27FC236}">
                <a16:creationId xmlns:a16="http://schemas.microsoft.com/office/drawing/2014/main" id="{D07DE60C-F385-414C-8B4B-3519993CEDFB}"/>
              </a:ext>
            </a:extLst>
          </p:cNvPr>
          <p:cNvSpPr>
            <a:spLocks noGrp="1"/>
          </p:cNvSpPr>
          <p:nvPr>
            <p:ph idx="1"/>
          </p:nvPr>
        </p:nvSpPr>
        <p:spPr/>
        <p:txBody>
          <a:bodyPr/>
          <a:lstStyle/>
          <a:p>
            <a:r>
              <a:rPr lang="en-US" b="1" dirty="0"/>
              <a:t>Connect, be active, take notice, keep learning, give</a:t>
            </a:r>
          </a:p>
          <a:p>
            <a:pPr marL="342900" indent="-342900">
              <a:buFont typeface="Arial" panose="020B0604020202020204" pitchFamily="34" charset="0"/>
              <a:buChar char="•"/>
            </a:pPr>
            <a:r>
              <a:rPr lang="en-US" dirty="0">
                <a:solidFill>
                  <a:srgbClr val="094183"/>
                </a:solidFill>
              </a:rPr>
              <a:t>Connect</a:t>
            </a:r>
            <a:r>
              <a:rPr lang="en-US" dirty="0"/>
              <a:t> – Make connections with friends, family, colleagues and </a:t>
            </a:r>
            <a:r>
              <a:rPr lang="en-US" dirty="0" err="1"/>
              <a:t>neighbours</a:t>
            </a:r>
            <a:r>
              <a:rPr lang="en-US" dirty="0"/>
              <a:t>. When you build these connections they help enrich your life with new experiences and opportunities. </a:t>
            </a:r>
          </a:p>
          <a:p>
            <a:pPr marL="342900" indent="-342900">
              <a:buFont typeface="Arial" panose="020B0604020202020204" pitchFamily="34" charset="0"/>
              <a:buChar char="•"/>
            </a:pPr>
            <a:r>
              <a:rPr lang="en-US" dirty="0">
                <a:solidFill>
                  <a:srgbClr val="094183"/>
                </a:solidFill>
              </a:rPr>
              <a:t>Be Active </a:t>
            </a:r>
            <a:r>
              <a:rPr lang="en-US" dirty="0"/>
              <a:t>– Get moving. Walk, skip, run, dance – move your muscles. Exercise not only makes you feel good, it keeps you healthy. Pick a physical activity that you enjoy. </a:t>
            </a:r>
          </a:p>
          <a:p>
            <a:pPr marL="342900" indent="-342900">
              <a:buFont typeface="Arial" panose="020B0604020202020204" pitchFamily="34" charset="0"/>
              <a:buChar char="•"/>
            </a:pPr>
            <a:r>
              <a:rPr lang="en-US" dirty="0">
                <a:solidFill>
                  <a:srgbClr val="094183"/>
                </a:solidFill>
              </a:rPr>
              <a:t>Take Notice </a:t>
            </a:r>
            <a:r>
              <a:rPr lang="en-US" dirty="0"/>
              <a:t>– Be mindful. Be curious. Like a child, see the wonder and beauty of the world. Notice the things around you – the weather, the landscape, the mood and feelings of the people around you. In noticing you learn to appreciate the things that matter.</a:t>
            </a:r>
          </a:p>
          <a:p>
            <a:pPr marL="342900" indent="-342900">
              <a:buFont typeface="Arial" panose="020B0604020202020204" pitchFamily="34" charset="0"/>
              <a:buChar char="•"/>
            </a:pPr>
            <a:r>
              <a:rPr lang="en-US" dirty="0">
                <a:solidFill>
                  <a:srgbClr val="094183"/>
                </a:solidFill>
              </a:rPr>
              <a:t>Keep Learning </a:t>
            </a:r>
            <a:r>
              <a:rPr lang="en-US" dirty="0"/>
              <a:t>– We never stop learning. Keep trying something new – a new course you’ve been wanting to do or a more challenging task at work. Challenges keep us on our toes and increase our confidence and excitement in our day.</a:t>
            </a:r>
          </a:p>
          <a:p>
            <a:pPr marL="342900" indent="-342900">
              <a:buFont typeface="Arial" panose="020B0604020202020204" pitchFamily="34" charset="0"/>
              <a:buChar char="•"/>
            </a:pPr>
            <a:r>
              <a:rPr lang="en-US" dirty="0">
                <a:solidFill>
                  <a:srgbClr val="094183"/>
                </a:solidFill>
              </a:rPr>
              <a:t>Give</a:t>
            </a:r>
            <a:r>
              <a:rPr lang="en-US" dirty="0"/>
              <a:t> – Be generous with your time, your knowledge and your talents, giving to friends, family and even strangers. Be thankful, smile at people, and volunteer. Sharing to a wider audience gives you a greater reward than just doing things for yourself. </a:t>
            </a:r>
          </a:p>
          <a:p>
            <a:pPr marL="342900" indent="-342900">
              <a:buFont typeface="Arial" panose="020B0604020202020204" pitchFamily="34" charset="0"/>
              <a:buChar char="•"/>
            </a:pPr>
            <a:endParaRPr lang="en-US" dirty="0"/>
          </a:p>
          <a:p>
            <a:endParaRPr lang="en-US" dirty="0"/>
          </a:p>
          <a:p>
            <a:endParaRPr lang="en-AU" dirty="0"/>
          </a:p>
        </p:txBody>
      </p:sp>
      <p:sp>
        <p:nvSpPr>
          <p:cNvPr id="4" name="Slide Number Placeholder 3">
            <a:extLst>
              <a:ext uri="{FF2B5EF4-FFF2-40B4-BE49-F238E27FC236}">
                <a16:creationId xmlns:a16="http://schemas.microsoft.com/office/drawing/2014/main" id="{6EBBFA93-01F9-46CF-86E0-1030634D6522}"/>
              </a:ext>
            </a:extLst>
          </p:cNvPr>
          <p:cNvSpPr>
            <a:spLocks noGrp="1"/>
          </p:cNvSpPr>
          <p:nvPr>
            <p:ph type="sldNum" sz="quarter" idx="12"/>
          </p:nvPr>
        </p:nvSpPr>
        <p:spPr/>
        <p:txBody>
          <a:bodyPr/>
          <a:lstStyle/>
          <a:p>
            <a:fld id="{DC22DD25-61AE-413C-B4D2-EF2365C9B2E1}" type="slidenum">
              <a:rPr lang="en-AU" noProof="0" smtClean="0"/>
              <a:pPr/>
              <a:t>18</a:t>
            </a:fld>
            <a:endParaRPr lang="en-AU" noProof="0"/>
          </a:p>
        </p:txBody>
      </p:sp>
    </p:spTree>
    <p:extLst>
      <p:ext uri="{BB962C8B-B14F-4D97-AF65-F5344CB8AC3E}">
        <p14:creationId xmlns:p14="http://schemas.microsoft.com/office/powerpoint/2010/main" val="3010022943"/>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81EFB22-98A7-4F3C-A570-7B79A9A252FE}"/>
              </a:ext>
            </a:extLst>
          </p:cNvPr>
          <p:cNvSpPr>
            <a:spLocks noGrp="1"/>
          </p:cNvSpPr>
          <p:nvPr>
            <p:ph type="title"/>
          </p:nvPr>
        </p:nvSpPr>
        <p:spPr/>
        <p:txBody>
          <a:bodyPr/>
          <a:lstStyle/>
          <a:p>
            <a:r>
              <a:rPr lang="en-AU" dirty="0"/>
              <a:t>A little bit about wellbeing</a:t>
            </a:r>
          </a:p>
        </p:txBody>
      </p:sp>
      <p:sp>
        <p:nvSpPr>
          <p:cNvPr id="4" name="Slide Number Placeholder 3">
            <a:extLst>
              <a:ext uri="{FF2B5EF4-FFF2-40B4-BE49-F238E27FC236}">
                <a16:creationId xmlns:a16="http://schemas.microsoft.com/office/drawing/2014/main" id="{6EBBFA93-01F9-46CF-86E0-1030634D6522}"/>
              </a:ext>
            </a:extLst>
          </p:cNvPr>
          <p:cNvSpPr>
            <a:spLocks noGrp="1"/>
          </p:cNvSpPr>
          <p:nvPr>
            <p:ph type="sldNum" sz="quarter" idx="12"/>
          </p:nvPr>
        </p:nvSpPr>
        <p:spPr/>
        <p:txBody>
          <a:bodyPr/>
          <a:lstStyle/>
          <a:p>
            <a:fld id="{DC22DD25-61AE-413C-B4D2-EF2365C9B2E1}" type="slidenum">
              <a:rPr lang="en-AU" noProof="0" smtClean="0"/>
              <a:pPr/>
              <a:t>19</a:t>
            </a:fld>
            <a:endParaRPr lang="en-AU" noProof="0"/>
          </a:p>
        </p:txBody>
      </p:sp>
      <p:pic>
        <p:nvPicPr>
          <p:cNvPr id="8" name="Picture 7">
            <a:extLst>
              <a:ext uri="{FF2B5EF4-FFF2-40B4-BE49-F238E27FC236}">
                <a16:creationId xmlns:a16="http://schemas.microsoft.com/office/drawing/2014/main" id="{0C5DC5E9-2E8A-4C22-AA3C-703204259C17}"/>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4076662" y="1451253"/>
            <a:ext cx="5000206" cy="5000206"/>
          </a:xfrm>
          <a:prstGeom prst="rect">
            <a:avLst/>
          </a:prstGeom>
        </p:spPr>
      </p:pic>
    </p:spTree>
    <p:extLst>
      <p:ext uri="{BB962C8B-B14F-4D97-AF65-F5344CB8AC3E}">
        <p14:creationId xmlns:p14="http://schemas.microsoft.com/office/powerpoint/2010/main" val="2093659756"/>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81EFB22-98A7-4F3C-A570-7B79A9A252FE}"/>
              </a:ext>
            </a:extLst>
          </p:cNvPr>
          <p:cNvSpPr>
            <a:spLocks noGrp="1"/>
          </p:cNvSpPr>
          <p:nvPr>
            <p:ph type="title"/>
          </p:nvPr>
        </p:nvSpPr>
        <p:spPr/>
        <p:txBody>
          <a:bodyPr/>
          <a:lstStyle/>
          <a:p>
            <a:r>
              <a:rPr lang="en-AU" dirty="0"/>
              <a:t>The Next 30 Minutes</a:t>
            </a:r>
          </a:p>
        </p:txBody>
      </p:sp>
      <p:sp>
        <p:nvSpPr>
          <p:cNvPr id="7" name="Content Placeholder 6">
            <a:extLst>
              <a:ext uri="{FF2B5EF4-FFF2-40B4-BE49-F238E27FC236}">
                <a16:creationId xmlns:a16="http://schemas.microsoft.com/office/drawing/2014/main" id="{D07DE60C-F385-414C-8B4B-3519993CEDFB}"/>
              </a:ext>
            </a:extLst>
          </p:cNvPr>
          <p:cNvSpPr>
            <a:spLocks noGrp="1"/>
          </p:cNvSpPr>
          <p:nvPr>
            <p:ph idx="1"/>
          </p:nvPr>
        </p:nvSpPr>
        <p:spPr/>
        <p:txBody>
          <a:bodyPr/>
          <a:lstStyle/>
          <a:p>
            <a:pPr marL="342900" indent="-342900">
              <a:buFont typeface="Arial" panose="020B0604020202020204" pitchFamily="34" charset="0"/>
              <a:buChar char="•"/>
            </a:pPr>
            <a:r>
              <a:rPr lang="en-US" dirty="0"/>
              <a:t>Student context</a:t>
            </a:r>
          </a:p>
          <a:p>
            <a:pPr marL="342900" indent="-342900">
              <a:buFont typeface="Arial" panose="020B0604020202020204" pitchFamily="34" charset="0"/>
              <a:buChar char="•"/>
            </a:pPr>
            <a:r>
              <a:rPr lang="en-US" dirty="0"/>
              <a:t>A little bit about wellbeing</a:t>
            </a:r>
          </a:p>
          <a:p>
            <a:pPr marL="342900" indent="-342900">
              <a:buFont typeface="Arial" panose="020B0604020202020204" pitchFamily="34" charset="0"/>
              <a:buChar char="•"/>
            </a:pPr>
            <a:r>
              <a:rPr lang="en-US" dirty="0"/>
              <a:t>Some fun stuff</a:t>
            </a:r>
          </a:p>
          <a:p>
            <a:pPr marL="342900" indent="-342900">
              <a:buFont typeface="Arial" panose="020B0604020202020204" pitchFamily="34" charset="0"/>
              <a:buChar char="•"/>
            </a:pPr>
            <a:r>
              <a:rPr lang="en-US" dirty="0"/>
              <a:t>Applause or ridicule </a:t>
            </a:r>
          </a:p>
          <a:p>
            <a:endParaRPr lang="en-AU" dirty="0"/>
          </a:p>
        </p:txBody>
      </p:sp>
      <p:sp>
        <p:nvSpPr>
          <p:cNvPr id="4" name="Slide Number Placeholder 3">
            <a:extLst>
              <a:ext uri="{FF2B5EF4-FFF2-40B4-BE49-F238E27FC236}">
                <a16:creationId xmlns:a16="http://schemas.microsoft.com/office/drawing/2014/main" id="{6EBBFA93-01F9-46CF-86E0-1030634D6522}"/>
              </a:ext>
            </a:extLst>
          </p:cNvPr>
          <p:cNvSpPr>
            <a:spLocks noGrp="1"/>
          </p:cNvSpPr>
          <p:nvPr>
            <p:ph type="sldNum" sz="quarter" idx="12"/>
          </p:nvPr>
        </p:nvSpPr>
        <p:spPr/>
        <p:txBody>
          <a:bodyPr/>
          <a:lstStyle/>
          <a:p>
            <a:fld id="{DC22DD25-61AE-413C-B4D2-EF2365C9B2E1}" type="slidenum">
              <a:rPr lang="en-AU" noProof="0" smtClean="0"/>
              <a:pPr/>
              <a:t>2</a:t>
            </a:fld>
            <a:endParaRPr lang="en-AU" noProof="0"/>
          </a:p>
        </p:txBody>
      </p:sp>
    </p:spTree>
    <p:extLst>
      <p:ext uri="{BB962C8B-B14F-4D97-AF65-F5344CB8AC3E}">
        <p14:creationId xmlns:p14="http://schemas.microsoft.com/office/powerpoint/2010/main" val="1371314371"/>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81EFB22-98A7-4F3C-A570-7B79A9A252FE}"/>
              </a:ext>
            </a:extLst>
          </p:cNvPr>
          <p:cNvSpPr>
            <a:spLocks noGrp="1"/>
          </p:cNvSpPr>
          <p:nvPr>
            <p:ph type="title"/>
          </p:nvPr>
        </p:nvSpPr>
        <p:spPr/>
        <p:txBody>
          <a:bodyPr/>
          <a:lstStyle/>
          <a:p>
            <a:r>
              <a:rPr lang="en-AU" dirty="0"/>
              <a:t>A little bit about wellbeing</a:t>
            </a:r>
          </a:p>
        </p:txBody>
      </p:sp>
      <p:sp>
        <p:nvSpPr>
          <p:cNvPr id="7" name="Content Placeholder 6">
            <a:extLst>
              <a:ext uri="{FF2B5EF4-FFF2-40B4-BE49-F238E27FC236}">
                <a16:creationId xmlns:a16="http://schemas.microsoft.com/office/drawing/2014/main" id="{D07DE60C-F385-414C-8B4B-3519993CEDFB}"/>
              </a:ext>
            </a:extLst>
          </p:cNvPr>
          <p:cNvSpPr>
            <a:spLocks noGrp="1"/>
          </p:cNvSpPr>
          <p:nvPr>
            <p:ph idx="1"/>
          </p:nvPr>
        </p:nvSpPr>
        <p:spPr/>
        <p:txBody>
          <a:bodyPr/>
          <a:lstStyle/>
          <a:p>
            <a:r>
              <a:rPr lang="en-US" b="1" dirty="0"/>
              <a:t>Is happiness within your control? </a:t>
            </a:r>
          </a:p>
          <a:p>
            <a:pPr marL="342900" indent="-342900">
              <a:buFont typeface="Arial" panose="020B0604020202020204" pitchFamily="34" charset="0"/>
              <a:buChar char="•"/>
            </a:pPr>
            <a:r>
              <a:rPr lang="en-US" dirty="0"/>
              <a:t>Yes, genetics play a big role, but turns out our external circumstances don’t necessarily have to have a big hold on our wellbeing. </a:t>
            </a:r>
          </a:p>
          <a:p>
            <a:pPr marL="342900" indent="-342900">
              <a:buFont typeface="Arial" panose="020B0604020202020204" pitchFamily="34" charset="0"/>
              <a:buChar char="•"/>
            </a:pPr>
            <a:r>
              <a:rPr lang="en-US" dirty="0"/>
              <a:t>Wellbeing is a CHOICE: daily practices in life have a big impact on wellbeing.</a:t>
            </a:r>
          </a:p>
          <a:p>
            <a:pPr marL="342900" indent="-342900">
              <a:buFont typeface="Arial" panose="020B0604020202020204" pitchFamily="34" charset="0"/>
              <a:buChar char="•"/>
            </a:pPr>
            <a:endParaRPr lang="en-US" dirty="0"/>
          </a:p>
          <a:p>
            <a:endParaRPr lang="en-US" dirty="0"/>
          </a:p>
          <a:p>
            <a:endParaRPr lang="en-AU" dirty="0"/>
          </a:p>
        </p:txBody>
      </p:sp>
      <p:sp>
        <p:nvSpPr>
          <p:cNvPr id="4" name="Slide Number Placeholder 3">
            <a:extLst>
              <a:ext uri="{FF2B5EF4-FFF2-40B4-BE49-F238E27FC236}">
                <a16:creationId xmlns:a16="http://schemas.microsoft.com/office/drawing/2014/main" id="{6EBBFA93-01F9-46CF-86E0-1030634D6522}"/>
              </a:ext>
            </a:extLst>
          </p:cNvPr>
          <p:cNvSpPr>
            <a:spLocks noGrp="1"/>
          </p:cNvSpPr>
          <p:nvPr>
            <p:ph type="sldNum" sz="quarter" idx="12"/>
          </p:nvPr>
        </p:nvSpPr>
        <p:spPr/>
        <p:txBody>
          <a:bodyPr/>
          <a:lstStyle/>
          <a:p>
            <a:fld id="{DC22DD25-61AE-413C-B4D2-EF2365C9B2E1}" type="slidenum">
              <a:rPr lang="en-AU" noProof="0" smtClean="0"/>
              <a:pPr/>
              <a:t>20</a:t>
            </a:fld>
            <a:endParaRPr lang="en-AU" noProof="0"/>
          </a:p>
        </p:txBody>
      </p:sp>
      <p:pic>
        <p:nvPicPr>
          <p:cNvPr id="5" name="Content Placeholder 4" descr="Haooiness-Pie-Chart.jpg">
            <a:extLst>
              <a:ext uri="{FF2B5EF4-FFF2-40B4-BE49-F238E27FC236}">
                <a16:creationId xmlns:a16="http://schemas.microsoft.com/office/drawing/2014/main" id="{93B5E50F-30B1-4185-B70E-20AEF2EF885D}"/>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2953805" y="3281165"/>
            <a:ext cx="6124207" cy="3492951"/>
          </a:xfrm>
          <a:prstGeom prst="rect">
            <a:avLst/>
          </a:prstGeom>
        </p:spPr>
      </p:pic>
    </p:spTree>
    <p:extLst>
      <p:ext uri="{BB962C8B-B14F-4D97-AF65-F5344CB8AC3E}">
        <p14:creationId xmlns:p14="http://schemas.microsoft.com/office/powerpoint/2010/main" val="2038350729"/>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81EFB22-98A7-4F3C-A570-7B79A9A252FE}"/>
              </a:ext>
            </a:extLst>
          </p:cNvPr>
          <p:cNvSpPr>
            <a:spLocks noGrp="1"/>
          </p:cNvSpPr>
          <p:nvPr>
            <p:ph type="title"/>
          </p:nvPr>
        </p:nvSpPr>
        <p:spPr/>
        <p:txBody>
          <a:bodyPr/>
          <a:lstStyle/>
          <a:p>
            <a:r>
              <a:rPr lang="en-AU" dirty="0"/>
              <a:t>A little bit about wellbeing</a:t>
            </a:r>
          </a:p>
        </p:txBody>
      </p:sp>
      <p:sp>
        <p:nvSpPr>
          <p:cNvPr id="7" name="Content Placeholder 6">
            <a:extLst>
              <a:ext uri="{FF2B5EF4-FFF2-40B4-BE49-F238E27FC236}">
                <a16:creationId xmlns:a16="http://schemas.microsoft.com/office/drawing/2014/main" id="{D07DE60C-F385-414C-8B4B-3519993CEDFB}"/>
              </a:ext>
            </a:extLst>
          </p:cNvPr>
          <p:cNvSpPr>
            <a:spLocks noGrp="1"/>
          </p:cNvSpPr>
          <p:nvPr>
            <p:ph idx="1"/>
          </p:nvPr>
        </p:nvSpPr>
        <p:spPr/>
        <p:txBody>
          <a:bodyPr/>
          <a:lstStyle/>
          <a:p>
            <a:r>
              <a:rPr lang="en-US" b="1" dirty="0"/>
              <a:t>Why become happier? </a:t>
            </a:r>
          </a:p>
          <a:p>
            <a:pPr marL="342900" indent="-342900">
              <a:buFont typeface="Arial" panose="020B0604020202020204" pitchFamily="34" charset="0"/>
              <a:buChar char="•"/>
            </a:pPr>
            <a:r>
              <a:rPr lang="en-US" dirty="0"/>
              <a:t>Bunch of reasons – resilience and wellbeing correlate 0.5, and longevity is another one:</a:t>
            </a:r>
          </a:p>
          <a:p>
            <a:pPr marL="342900" indent="-342900">
              <a:buFont typeface="Arial" panose="020B0604020202020204" pitchFamily="34" charset="0"/>
              <a:buChar char="•"/>
            </a:pPr>
            <a:endParaRPr lang="en-US" dirty="0"/>
          </a:p>
          <a:p>
            <a:endParaRPr lang="en-US" dirty="0"/>
          </a:p>
          <a:p>
            <a:endParaRPr lang="en-AU" dirty="0"/>
          </a:p>
        </p:txBody>
      </p:sp>
      <p:sp>
        <p:nvSpPr>
          <p:cNvPr id="4" name="Slide Number Placeholder 3">
            <a:extLst>
              <a:ext uri="{FF2B5EF4-FFF2-40B4-BE49-F238E27FC236}">
                <a16:creationId xmlns:a16="http://schemas.microsoft.com/office/drawing/2014/main" id="{6EBBFA93-01F9-46CF-86E0-1030634D6522}"/>
              </a:ext>
            </a:extLst>
          </p:cNvPr>
          <p:cNvSpPr>
            <a:spLocks noGrp="1"/>
          </p:cNvSpPr>
          <p:nvPr>
            <p:ph type="sldNum" sz="quarter" idx="12"/>
          </p:nvPr>
        </p:nvSpPr>
        <p:spPr/>
        <p:txBody>
          <a:bodyPr/>
          <a:lstStyle/>
          <a:p>
            <a:fld id="{DC22DD25-61AE-413C-B4D2-EF2365C9B2E1}" type="slidenum">
              <a:rPr lang="en-AU" noProof="0" smtClean="0"/>
              <a:pPr/>
              <a:t>21</a:t>
            </a:fld>
            <a:endParaRPr lang="en-AU" noProof="0"/>
          </a:p>
        </p:txBody>
      </p:sp>
      <p:pic>
        <p:nvPicPr>
          <p:cNvPr id="6" name="Picture 5">
            <a:extLst>
              <a:ext uri="{FF2B5EF4-FFF2-40B4-BE49-F238E27FC236}">
                <a16:creationId xmlns:a16="http://schemas.microsoft.com/office/drawing/2014/main" id="{A5D1B4EB-5F6A-40C8-A456-3DFFF317D9AB}"/>
              </a:ext>
            </a:extLst>
          </p:cNvPr>
          <p:cNvPicPr>
            <a:picLocks noChangeAspect="1"/>
          </p:cNvPicPr>
          <p:nvPr/>
        </p:nvPicPr>
        <p:blipFill>
          <a:blip r:embed="rId2"/>
          <a:stretch>
            <a:fillRect/>
          </a:stretch>
        </p:blipFill>
        <p:spPr>
          <a:xfrm>
            <a:off x="2846895" y="2352605"/>
            <a:ext cx="7396703" cy="4505395"/>
          </a:xfrm>
          <a:prstGeom prst="rect">
            <a:avLst/>
          </a:prstGeom>
        </p:spPr>
      </p:pic>
    </p:spTree>
    <p:extLst>
      <p:ext uri="{BB962C8B-B14F-4D97-AF65-F5344CB8AC3E}">
        <p14:creationId xmlns:p14="http://schemas.microsoft.com/office/powerpoint/2010/main" val="2924148666"/>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Placeholder 4">
            <a:extLst>
              <a:ext uri="{FF2B5EF4-FFF2-40B4-BE49-F238E27FC236}">
                <a16:creationId xmlns:a16="http://schemas.microsoft.com/office/drawing/2014/main" id="{E9017645-8AF3-46DD-899E-45495BCA2754}"/>
              </a:ext>
            </a:extLst>
          </p:cNvPr>
          <p:cNvPicPr>
            <a:picLocks noGrp="1" noChangeAspect="1"/>
          </p:cNvPicPr>
          <p:nvPr>
            <p:ph type="pic" sz="quarter" idx="13"/>
          </p:nvPr>
        </p:nvPicPr>
        <p:blipFill>
          <a:blip r:embed="rId2"/>
          <a:srcRect t="7348" b="7348"/>
          <a:stretch>
            <a:fillRect/>
          </a:stretch>
        </p:blipFill>
        <p:spPr>
          <a:prstGeom prst="rect">
            <a:avLst/>
          </a:prstGeom>
        </p:spPr>
      </p:pic>
      <p:sp>
        <p:nvSpPr>
          <p:cNvPr id="3" name="Subtitle 2">
            <a:extLst>
              <a:ext uri="{FF2B5EF4-FFF2-40B4-BE49-F238E27FC236}">
                <a16:creationId xmlns:a16="http://schemas.microsoft.com/office/drawing/2014/main" id="{25E47BF9-74E4-4842-8F2A-FBE62E0DAAF7}"/>
              </a:ext>
            </a:extLst>
          </p:cNvPr>
          <p:cNvSpPr>
            <a:spLocks noGrp="1"/>
          </p:cNvSpPr>
          <p:nvPr>
            <p:ph type="subTitle" idx="1"/>
          </p:nvPr>
        </p:nvSpPr>
        <p:spPr/>
        <p:txBody>
          <a:bodyPr/>
          <a:lstStyle/>
          <a:p>
            <a:r>
              <a:rPr lang="en-US" dirty="0"/>
              <a:t>Fun stuff</a:t>
            </a:r>
          </a:p>
        </p:txBody>
      </p:sp>
      <p:sp>
        <p:nvSpPr>
          <p:cNvPr id="12" name="Text Placeholder 11">
            <a:extLst>
              <a:ext uri="{FF2B5EF4-FFF2-40B4-BE49-F238E27FC236}">
                <a16:creationId xmlns:a16="http://schemas.microsoft.com/office/drawing/2014/main" id="{FE50E431-47EE-47E6-B9CB-AD719F0F041A}"/>
              </a:ext>
            </a:extLst>
          </p:cNvPr>
          <p:cNvSpPr>
            <a:spLocks noGrp="1"/>
          </p:cNvSpPr>
          <p:nvPr>
            <p:ph type="body" sz="quarter" idx="14"/>
          </p:nvPr>
        </p:nvSpPr>
        <p:spPr/>
        <p:txBody>
          <a:bodyPr/>
          <a:lstStyle/>
          <a:p>
            <a:endParaRPr lang="en-AU"/>
          </a:p>
        </p:txBody>
      </p:sp>
      <p:sp>
        <p:nvSpPr>
          <p:cNvPr id="13" name="Text Placeholder 12">
            <a:extLst>
              <a:ext uri="{FF2B5EF4-FFF2-40B4-BE49-F238E27FC236}">
                <a16:creationId xmlns:a16="http://schemas.microsoft.com/office/drawing/2014/main" id="{4A643A86-D425-45AA-86FB-5D405161931F}"/>
              </a:ext>
            </a:extLst>
          </p:cNvPr>
          <p:cNvSpPr>
            <a:spLocks noGrp="1"/>
          </p:cNvSpPr>
          <p:nvPr>
            <p:ph type="body" sz="quarter" idx="17"/>
          </p:nvPr>
        </p:nvSpPr>
        <p:spPr/>
        <p:txBody>
          <a:bodyPr/>
          <a:lstStyle/>
          <a:p>
            <a:endParaRPr lang="en-AU" dirty="0"/>
          </a:p>
        </p:txBody>
      </p:sp>
    </p:spTree>
    <p:extLst>
      <p:ext uri="{BB962C8B-B14F-4D97-AF65-F5344CB8AC3E}">
        <p14:creationId xmlns:p14="http://schemas.microsoft.com/office/powerpoint/2010/main" val="295679963"/>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81EFB22-98A7-4F3C-A570-7B79A9A252FE}"/>
              </a:ext>
            </a:extLst>
          </p:cNvPr>
          <p:cNvSpPr>
            <a:spLocks noGrp="1"/>
          </p:cNvSpPr>
          <p:nvPr>
            <p:ph type="title"/>
          </p:nvPr>
        </p:nvSpPr>
        <p:spPr/>
        <p:txBody>
          <a:bodyPr/>
          <a:lstStyle/>
          <a:p>
            <a:r>
              <a:rPr lang="en-AU" dirty="0"/>
              <a:t>A little bit about wellbeing</a:t>
            </a:r>
          </a:p>
        </p:txBody>
      </p:sp>
      <p:sp>
        <p:nvSpPr>
          <p:cNvPr id="7" name="Content Placeholder 6">
            <a:extLst>
              <a:ext uri="{FF2B5EF4-FFF2-40B4-BE49-F238E27FC236}">
                <a16:creationId xmlns:a16="http://schemas.microsoft.com/office/drawing/2014/main" id="{D07DE60C-F385-414C-8B4B-3519993CEDFB}"/>
              </a:ext>
            </a:extLst>
          </p:cNvPr>
          <p:cNvSpPr>
            <a:spLocks noGrp="1"/>
          </p:cNvSpPr>
          <p:nvPr>
            <p:ph idx="1"/>
          </p:nvPr>
        </p:nvSpPr>
        <p:spPr/>
        <p:txBody>
          <a:bodyPr/>
          <a:lstStyle/>
          <a:p>
            <a:r>
              <a:rPr lang="en-US" b="1" dirty="0"/>
              <a:t>Discomfort</a:t>
            </a:r>
          </a:p>
          <a:p>
            <a:pPr marL="342900" indent="-342900">
              <a:buFont typeface="Arial" panose="020B0604020202020204" pitchFamily="34" charset="0"/>
              <a:buChar char="•"/>
            </a:pPr>
            <a:r>
              <a:rPr lang="en-US" dirty="0"/>
              <a:t>Embrace negative emotions – they are functional. </a:t>
            </a:r>
          </a:p>
          <a:p>
            <a:pPr marL="342900" indent="-342900">
              <a:buFont typeface="Arial" panose="020B0604020202020204" pitchFamily="34" charset="0"/>
              <a:buChar char="•"/>
            </a:pPr>
            <a:r>
              <a:rPr lang="en-US" dirty="0"/>
              <a:t>Embrace discomfort – chances are the best days of your life to date included an element of discomfort.</a:t>
            </a:r>
          </a:p>
          <a:p>
            <a:pPr marL="342900" indent="-342900">
              <a:buFont typeface="Arial" panose="020B0604020202020204" pitchFamily="34" charset="0"/>
              <a:buChar char="•"/>
            </a:pPr>
            <a:endParaRPr lang="en-AU" dirty="0"/>
          </a:p>
        </p:txBody>
      </p:sp>
      <p:sp>
        <p:nvSpPr>
          <p:cNvPr id="4" name="Slide Number Placeholder 3">
            <a:extLst>
              <a:ext uri="{FF2B5EF4-FFF2-40B4-BE49-F238E27FC236}">
                <a16:creationId xmlns:a16="http://schemas.microsoft.com/office/drawing/2014/main" id="{6EBBFA93-01F9-46CF-86E0-1030634D6522}"/>
              </a:ext>
            </a:extLst>
          </p:cNvPr>
          <p:cNvSpPr>
            <a:spLocks noGrp="1"/>
          </p:cNvSpPr>
          <p:nvPr>
            <p:ph type="sldNum" sz="quarter" idx="12"/>
          </p:nvPr>
        </p:nvSpPr>
        <p:spPr/>
        <p:txBody>
          <a:bodyPr/>
          <a:lstStyle/>
          <a:p>
            <a:fld id="{DC22DD25-61AE-413C-B4D2-EF2365C9B2E1}" type="slidenum">
              <a:rPr lang="en-AU" noProof="0" smtClean="0"/>
              <a:pPr/>
              <a:t>23</a:t>
            </a:fld>
            <a:endParaRPr lang="en-AU" noProof="0"/>
          </a:p>
        </p:txBody>
      </p:sp>
      <p:pic>
        <p:nvPicPr>
          <p:cNvPr id="5" name="Picture 4">
            <a:extLst>
              <a:ext uri="{FF2B5EF4-FFF2-40B4-BE49-F238E27FC236}">
                <a16:creationId xmlns:a16="http://schemas.microsoft.com/office/drawing/2014/main" id="{CB265252-2D04-4A1D-8C07-0CD85EA4D526}"/>
              </a:ext>
            </a:extLst>
          </p:cNvPr>
          <p:cNvPicPr>
            <a:picLocks noChangeAspect="1"/>
          </p:cNvPicPr>
          <p:nvPr/>
        </p:nvPicPr>
        <p:blipFill>
          <a:blip r:embed="rId2"/>
          <a:stretch>
            <a:fillRect/>
          </a:stretch>
        </p:blipFill>
        <p:spPr>
          <a:xfrm>
            <a:off x="2945106" y="3061499"/>
            <a:ext cx="6217922" cy="3476127"/>
          </a:xfrm>
          <a:prstGeom prst="rect">
            <a:avLst/>
          </a:prstGeom>
        </p:spPr>
      </p:pic>
    </p:spTree>
    <p:extLst>
      <p:ext uri="{BB962C8B-B14F-4D97-AF65-F5344CB8AC3E}">
        <p14:creationId xmlns:p14="http://schemas.microsoft.com/office/powerpoint/2010/main" val="1096817449"/>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Placeholder 7">
            <a:extLst>
              <a:ext uri="{FF2B5EF4-FFF2-40B4-BE49-F238E27FC236}">
                <a16:creationId xmlns:a16="http://schemas.microsoft.com/office/drawing/2014/main" id="{34D8B9C1-3B2A-4A85-9A09-6AB8ED1A7A8A}"/>
              </a:ext>
            </a:extLst>
          </p:cNvPr>
          <p:cNvPicPr>
            <a:picLocks noGrp="1" noChangeAspect="1"/>
          </p:cNvPicPr>
          <p:nvPr>
            <p:ph type="pic" sz="quarter" idx="13"/>
          </p:nvPr>
        </p:nvPicPr>
        <p:blipFill rotWithShape="1">
          <a:blip r:embed="rId2" cstate="screen">
            <a:extLst>
              <a:ext uri="{28A0092B-C50C-407E-A947-70E740481C1C}">
                <a14:useLocalDpi xmlns:a14="http://schemas.microsoft.com/office/drawing/2010/main"/>
              </a:ext>
            </a:extLst>
          </a:blip>
          <a:srcRect/>
          <a:stretch/>
        </p:blipFill>
        <p:spPr>
          <a:xfrm>
            <a:off x="1" y="1"/>
            <a:ext cx="6538648" cy="6857998"/>
          </a:xfrm>
        </p:spPr>
      </p:pic>
      <p:sp>
        <p:nvSpPr>
          <p:cNvPr id="2" name="Slide Number Placeholder 1">
            <a:extLst>
              <a:ext uri="{FF2B5EF4-FFF2-40B4-BE49-F238E27FC236}">
                <a16:creationId xmlns:a16="http://schemas.microsoft.com/office/drawing/2014/main" id="{A672E1A9-8EF1-479C-921A-CDFDEDA1E79E}"/>
              </a:ext>
            </a:extLst>
          </p:cNvPr>
          <p:cNvSpPr>
            <a:spLocks noGrp="1"/>
          </p:cNvSpPr>
          <p:nvPr>
            <p:ph type="sldNum" sz="quarter" idx="12"/>
          </p:nvPr>
        </p:nvSpPr>
        <p:spPr/>
        <p:txBody>
          <a:bodyPr/>
          <a:lstStyle/>
          <a:p>
            <a:fld id="{DC22DD25-61AE-413C-B4D2-EF2365C9B2E1}" type="slidenum">
              <a:rPr lang="en-AU" noProof="0" smtClean="0"/>
              <a:pPr/>
              <a:t>24</a:t>
            </a:fld>
            <a:endParaRPr lang="en-AU" noProof="0"/>
          </a:p>
        </p:txBody>
      </p:sp>
      <p:sp>
        <p:nvSpPr>
          <p:cNvPr id="16" name="Text Placeholder 15">
            <a:extLst>
              <a:ext uri="{FF2B5EF4-FFF2-40B4-BE49-F238E27FC236}">
                <a16:creationId xmlns:a16="http://schemas.microsoft.com/office/drawing/2014/main" id="{99DCCF0F-ED0C-4327-A22D-88B86F487A58}"/>
              </a:ext>
            </a:extLst>
          </p:cNvPr>
          <p:cNvSpPr>
            <a:spLocks noGrp="1"/>
          </p:cNvSpPr>
          <p:nvPr>
            <p:ph type="body" sz="quarter" idx="14"/>
          </p:nvPr>
        </p:nvSpPr>
        <p:spPr/>
        <p:txBody>
          <a:bodyPr/>
          <a:lstStyle/>
          <a:p>
            <a:endParaRPr lang="en-AU"/>
          </a:p>
        </p:txBody>
      </p:sp>
      <p:sp>
        <p:nvSpPr>
          <p:cNvPr id="4" name="Subtitle 3">
            <a:extLst>
              <a:ext uri="{FF2B5EF4-FFF2-40B4-BE49-F238E27FC236}">
                <a16:creationId xmlns:a16="http://schemas.microsoft.com/office/drawing/2014/main" id="{69C51D9E-F792-4069-A1B7-56FDA6317FEE}"/>
              </a:ext>
            </a:extLst>
          </p:cNvPr>
          <p:cNvSpPr>
            <a:spLocks noGrp="1"/>
          </p:cNvSpPr>
          <p:nvPr>
            <p:ph type="subTitle" idx="1"/>
          </p:nvPr>
        </p:nvSpPr>
        <p:spPr/>
        <p:txBody>
          <a:bodyPr/>
          <a:lstStyle/>
          <a:p>
            <a:r>
              <a:rPr lang="en-AU" dirty="0"/>
              <a:t>Wrapping up now… </a:t>
            </a:r>
          </a:p>
        </p:txBody>
      </p:sp>
      <p:sp>
        <p:nvSpPr>
          <p:cNvPr id="17" name="Text Placeholder 16">
            <a:extLst>
              <a:ext uri="{FF2B5EF4-FFF2-40B4-BE49-F238E27FC236}">
                <a16:creationId xmlns:a16="http://schemas.microsoft.com/office/drawing/2014/main" id="{497901DB-6555-4FB6-9EA0-ACCE56BFB59B}"/>
              </a:ext>
            </a:extLst>
          </p:cNvPr>
          <p:cNvSpPr>
            <a:spLocks noGrp="1"/>
          </p:cNvSpPr>
          <p:nvPr>
            <p:ph type="body" sz="quarter" idx="16"/>
          </p:nvPr>
        </p:nvSpPr>
        <p:spPr/>
        <p:txBody>
          <a:bodyPr/>
          <a:lstStyle/>
          <a:p>
            <a:endParaRPr lang="en-AU"/>
          </a:p>
        </p:txBody>
      </p:sp>
    </p:spTree>
    <p:extLst>
      <p:ext uri="{BB962C8B-B14F-4D97-AF65-F5344CB8AC3E}">
        <p14:creationId xmlns:p14="http://schemas.microsoft.com/office/powerpoint/2010/main" val="3142967190"/>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81EFB22-98A7-4F3C-A570-7B79A9A252FE}"/>
              </a:ext>
            </a:extLst>
          </p:cNvPr>
          <p:cNvSpPr>
            <a:spLocks noGrp="1"/>
          </p:cNvSpPr>
          <p:nvPr>
            <p:ph type="title"/>
          </p:nvPr>
        </p:nvSpPr>
        <p:spPr/>
        <p:txBody>
          <a:bodyPr/>
          <a:lstStyle/>
          <a:p>
            <a:r>
              <a:rPr lang="en-AU" dirty="0"/>
              <a:t>A little bit about wellbeing</a:t>
            </a:r>
          </a:p>
        </p:txBody>
      </p:sp>
      <p:sp>
        <p:nvSpPr>
          <p:cNvPr id="7" name="Content Placeholder 6">
            <a:extLst>
              <a:ext uri="{FF2B5EF4-FFF2-40B4-BE49-F238E27FC236}">
                <a16:creationId xmlns:a16="http://schemas.microsoft.com/office/drawing/2014/main" id="{D07DE60C-F385-414C-8B4B-3519993CEDFB}"/>
              </a:ext>
            </a:extLst>
          </p:cNvPr>
          <p:cNvSpPr>
            <a:spLocks noGrp="1"/>
          </p:cNvSpPr>
          <p:nvPr>
            <p:ph idx="1"/>
          </p:nvPr>
        </p:nvSpPr>
        <p:spPr/>
        <p:txBody>
          <a:bodyPr/>
          <a:lstStyle/>
          <a:p>
            <a:r>
              <a:rPr lang="en-US" b="1" dirty="0"/>
              <a:t>Peak-end theory </a:t>
            </a:r>
          </a:p>
          <a:p>
            <a:pPr marL="342900" indent="-342900">
              <a:buFont typeface="Arial" panose="020B0604020202020204" pitchFamily="34" charset="0"/>
              <a:buChar char="•"/>
            </a:pPr>
            <a:r>
              <a:rPr lang="en-US" dirty="0"/>
              <a:t>Peak-end theory states that people’s judgments of their overall experience (like of this 60 minute talk) is greatly influenced by the peak of their experience, and how it ends. </a:t>
            </a:r>
          </a:p>
          <a:p>
            <a:pPr marL="342900" indent="-342900">
              <a:buFont typeface="Arial" panose="020B0604020202020204" pitchFamily="34" charset="0"/>
              <a:buChar char="•"/>
            </a:pPr>
            <a:r>
              <a:rPr lang="en-US" dirty="0"/>
              <a:t>It has to do with our memory of experiences…</a:t>
            </a:r>
          </a:p>
          <a:p>
            <a:pPr marL="342900" indent="-342900">
              <a:buFont typeface="Arial" panose="020B0604020202020204" pitchFamily="34" charset="0"/>
              <a:buChar char="•"/>
            </a:pPr>
            <a:endParaRPr lang="en-AU" dirty="0"/>
          </a:p>
        </p:txBody>
      </p:sp>
      <p:sp>
        <p:nvSpPr>
          <p:cNvPr id="4" name="Slide Number Placeholder 3">
            <a:extLst>
              <a:ext uri="{FF2B5EF4-FFF2-40B4-BE49-F238E27FC236}">
                <a16:creationId xmlns:a16="http://schemas.microsoft.com/office/drawing/2014/main" id="{6EBBFA93-01F9-46CF-86E0-1030634D6522}"/>
              </a:ext>
            </a:extLst>
          </p:cNvPr>
          <p:cNvSpPr>
            <a:spLocks noGrp="1"/>
          </p:cNvSpPr>
          <p:nvPr>
            <p:ph type="sldNum" sz="quarter" idx="12"/>
          </p:nvPr>
        </p:nvSpPr>
        <p:spPr/>
        <p:txBody>
          <a:bodyPr/>
          <a:lstStyle/>
          <a:p>
            <a:fld id="{DC22DD25-61AE-413C-B4D2-EF2365C9B2E1}" type="slidenum">
              <a:rPr lang="en-AU" noProof="0" smtClean="0"/>
              <a:pPr/>
              <a:t>25</a:t>
            </a:fld>
            <a:endParaRPr lang="en-AU" noProof="0"/>
          </a:p>
        </p:txBody>
      </p:sp>
      <p:pic>
        <p:nvPicPr>
          <p:cNvPr id="6" name="Picture 2">
            <a:extLst>
              <a:ext uri="{FF2B5EF4-FFF2-40B4-BE49-F238E27FC236}">
                <a16:creationId xmlns:a16="http://schemas.microsoft.com/office/drawing/2014/main" id="{BD3A5BC4-F774-4261-BF62-6DC78D8F0C5E}"/>
              </a:ext>
            </a:extLst>
          </p:cNvPr>
          <p:cNvPicPr>
            <a:picLocks noChangeAspect="1" noChangeArrowheads="1"/>
          </p:cNvPicPr>
          <p:nvPr/>
        </p:nvPicPr>
        <p:blipFill rotWithShape="1">
          <a:blip r:embed="rId2" cstate="print"/>
          <a:srcRect t="32517" r="26906" b="29282"/>
          <a:stretch/>
        </p:blipFill>
        <p:spPr bwMode="auto">
          <a:xfrm>
            <a:off x="2261727" y="3255304"/>
            <a:ext cx="7517666" cy="2785626"/>
          </a:xfrm>
          <a:prstGeom prst="rect">
            <a:avLst/>
          </a:prstGeom>
          <a:noFill/>
          <a:ln w="9525">
            <a:noFill/>
            <a:miter lim="800000"/>
            <a:headEnd/>
            <a:tailEnd/>
          </a:ln>
        </p:spPr>
      </p:pic>
    </p:spTree>
    <p:extLst>
      <p:ext uri="{BB962C8B-B14F-4D97-AF65-F5344CB8AC3E}">
        <p14:creationId xmlns:p14="http://schemas.microsoft.com/office/powerpoint/2010/main" val="4032298930"/>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A070F874-2685-411E-B532-12B17F62F8B4}"/>
              </a:ext>
            </a:extLst>
          </p:cNvPr>
          <p:cNvSpPr>
            <a:spLocks noGrp="1"/>
          </p:cNvSpPr>
          <p:nvPr>
            <p:ph type="sldNum" sz="quarter" idx="12"/>
          </p:nvPr>
        </p:nvSpPr>
        <p:spPr/>
        <p:txBody>
          <a:bodyPr/>
          <a:lstStyle/>
          <a:p>
            <a:fld id="{DC22DD25-61AE-413C-B4D2-EF2365C9B2E1}" type="slidenum">
              <a:rPr lang="en-AU" noProof="0" smtClean="0"/>
              <a:pPr/>
              <a:t>26</a:t>
            </a:fld>
            <a:endParaRPr lang="en-AU" noProof="0"/>
          </a:p>
        </p:txBody>
      </p:sp>
      <p:sp>
        <p:nvSpPr>
          <p:cNvPr id="2" name="Subtitle 1">
            <a:extLst>
              <a:ext uri="{FF2B5EF4-FFF2-40B4-BE49-F238E27FC236}">
                <a16:creationId xmlns:a16="http://schemas.microsoft.com/office/drawing/2014/main" id="{41143477-1525-4192-9B86-60F349B18808}"/>
              </a:ext>
            </a:extLst>
          </p:cNvPr>
          <p:cNvSpPr>
            <a:spLocks noGrp="1"/>
          </p:cNvSpPr>
          <p:nvPr>
            <p:ph type="subTitle" idx="1"/>
          </p:nvPr>
        </p:nvSpPr>
        <p:spPr/>
        <p:txBody>
          <a:bodyPr/>
          <a:lstStyle/>
          <a:p>
            <a:r>
              <a:rPr lang="en-AU" dirty="0"/>
              <a:t>A wellbeing overview…</a:t>
            </a:r>
          </a:p>
        </p:txBody>
      </p:sp>
      <p:sp>
        <p:nvSpPr>
          <p:cNvPr id="4" name="Text Placeholder 3">
            <a:extLst>
              <a:ext uri="{FF2B5EF4-FFF2-40B4-BE49-F238E27FC236}">
                <a16:creationId xmlns:a16="http://schemas.microsoft.com/office/drawing/2014/main" id="{4A9B3191-3D3F-4AA9-8C3B-2F00413512B7}"/>
              </a:ext>
            </a:extLst>
          </p:cNvPr>
          <p:cNvSpPr>
            <a:spLocks noGrp="1"/>
          </p:cNvSpPr>
          <p:nvPr>
            <p:ph type="body" sz="quarter" idx="16"/>
          </p:nvPr>
        </p:nvSpPr>
        <p:spPr/>
        <p:txBody>
          <a:bodyPr/>
          <a:lstStyle/>
          <a:p>
            <a:r>
              <a:rPr lang="en-AU"/>
              <a:t>Identifier first line</a:t>
            </a:r>
          </a:p>
          <a:p>
            <a:pPr lvl="1"/>
            <a:r>
              <a:rPr lang="en-AU"/>
              <a:t>Second line</a:t>
            </a:r>
            <a:endParaRPr lang="en-AU" dirty="0"/>
          </a:p>
        </p:txBody>
      </p:sp>
      <p:pic>
        <p:nvPicPr>
          <p:cNvPr id="9" name="Picture Placeholder 8">
            <a:extLst>
              <a:ext uri="{FF2B5EF4-FFF2-40B4-BE49-F238E27FC236}">
                <a16:creationId xmlns:a16="http://schemas.microsoft.com/office/drawing/2014/main" id="{53A9EC70-8356-4CA0-A0BE-DA3C9988B594}"/>
              </a:ext>
            </a:extLst>
          </p:cNvPr>
          <p:cNvPicPr>
            <a:picLocks noGrp="1" noChangeAspect="1"/>
          </p:cNvPicPr>
          <p:nvPr>
            <p:ph type="pic" sz="quarter" idx="13"/>
          </p:nvPr>
        </p:nvPicPr>
        <p:blipFill>
          <a:blip r:embed="rId2" cstate="screen">
            <a:extLst>
              <a:ext uri="{28A0092B-C50C-407E-A947-70E740481C1C}">
                <a14:useLocalDpi xmlns:a14="http://schemas.microsoft.com/office/drawing/2010/main"/>
              </a:ext>
            </a:extLst>
          </a:blip>
          <a:srcRect/>
          <a:stretch>
            <a:fillRect/>
          </a:stretch>
        </p:blipFill>
        <p:spPr/>
      </p:pic>
    </p:spTree>
    <p:extLst>
      <p:ext uri="{BB962C8B-B14F-4D97-AF65-F5344CB8AC3E}">
        <p14:creationId xmlns:p14="http://schemas.microsoft.com/office/powerpoint/2010/main" val="3394346267"/>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81EFB22-98A7-4F3C-A570-7B79A9A252FE}"/>
              </a:ext>
            </a:extLst>
          </p:cNvPr>
          <p:cNvSpPr>
            <a:spLocks noGrp="1"/>
          </p:cNvSpPr>
          <p:nvPr>
            <p:ph type="title"/>
          </p:nvPr>
        </p:nvSpPr>
        <p:spPr/>
        <p:txBody>
          <a:bodyPr/>
          <a:lstStyle/>
          <a:p>
            <a:r>
              <a:rPr lang="en-AU" dirty="0"/>
              <a:t>A little bit about wellbeing</a:t>
            </a:r>
          </a:p>
        </p:txBody>
      </p:sp>
      <p:sp>
        <p:nvSpPr>
          <p:cNvPr id="4" name="Slide Number Placeholder 3">
            <a:extLst>
              <a:ext uri="{FF2B5EF4-FFF2-40B4-BE49-F238E27FC236}">
                <a16:creationId xmlns:a16="http://schemas.microsoft.com/office/drawing/2014/main" id="{6EBBFA93-01F9-46CF-86E0-1030634D6522}"/>
              </a:ext>
            </a:extLst>
          </p:cNvPr>
          <p:cNvSpPr>
            <a:spLocks noGrp="1"/>
          </p:cNvSpPr>
          <p:nvPr>
            <p:ph type="sldNum" sz="quarter" idx="12"/>
          </p:nvPr>
        </p:nvSpPr>
        <p:spPr/>
        <p:txBody>
          <a:bodyPr/>
          <a:lstStyle/>
          <a:p>
            <a:fld id="{DC22DD25-61AE-413C-B4D2-EF2365C9B2E1}" type="slidenum">
              <a:rPr lang="en-AU" noProof="0" smtClean="0"/>
              <a:pPr/>
              <a:t>27</a:t>
            </a:fld>
            <a:endParaRPr lang="en-AU" noProof="0"/>
          </a:p>
        </p:txBody>
      </p:sp>
      <p:sp>
        <p:nvSpPr>
          <p:cNvPr id="8" name="Rectangle 7">
            <a:extLst>
              <a:ext uri="{FF2B5EF4-FFF2-40B4-BE49-F238E27FC236}">
                <a16:creationId xmlns:a16="http://schemas.microsoft.com/office/drawing/2014/main" id="{4771D811-6DF0-424E-A746-B6B3B6BE0D4C}"/>
              </a:ext>
            </a:extLst>
          </p:cNvPr>
          <p:cNvSpPr/>
          <p:nvPr/>
        </p:nvSpPr>
        <p:spPr>
          <a:xfrm>
            <a:off x="339365" y="1594177"/>
            <a:ext cx="11623249" cy="7786747"/>
          </a:xfrm>
          <a:prstGeom prst="rect">
            <a:avLst/>
          </a:prstGeom>
        </p:spPr>
        <p:txBody>
          <a:bodyPr wrap="square" numCol="2">
            <a:spAutoFit/>
          </a:bodyPr>
          <a:lstStyle/>
          <a:p>
            <a:pPr marL="285750" indent="-285750">
              <a:buFont typeface="Arial" panose="020B0604020202020204" pitchFamily="34" charset="0"/>
              <a:buChar char="•"/>
            </a:pPr>
            <a:r>
              <a:rPr lang="en-AU" sz="2000" dirty="0">
                <a:cs typeface="Arial" panose="020B0604020202020204" pitchFamily="34" charset="0"/>
              </a:rPr>
              <a:t>Invest time and effort in </a:t>
            </a:r>
            <a:r>
              <a:rPr lang="en-AU" sz="2000" dirty="0">
                <a:solidFill>
                  <a:srgbClr val="094183"/>
                </a:solidFill>
                <a:cs typeface="Arial" panose="020B0604020202020204" pitchFamily="34" charset="0"/>
              </a:rPr>
              <a:t>family</a:t>
            </a:r>
            <a:r>
              <a:rPr lang="en-AU" sz="2000" dirty="0">
                <a:cs typeface="Arial" panose="020B0604020202020204" pitchFamily="34" charset="0"/>
              </a:rPr>
              <a:t> connections.</a:t>
            </a:r>
          </a:p>
          <a:p>
            <a:pPr marL="285750" indent="-285750">
              <a:buFont typeface="Arial" panose="020B0604020202020204" pitchFamily="34" charset="0"/>
              <a:buChar char="•"/>
            </a:pPr>
            <a:r>
              <a:rPr lang="en-AU" sz="2000" dirty="0">
                <a:cs typeface="Arial" panose="020B0604020202020204" pitchFamily="34" charset="0"/>
              </a:rPr>
              <a:t>We are social creatures so be enmeshed in a community of </a:t>
            </a:r>
            <a:r>
              <a:rPr lang="en-AU" sz="2000" dirty="0">
                <a:solidFill>
                  <a:srgbClr val="094183"/>
                </a:solidFill>
                <a:cs typeface="Arial" panose="020B0604020202020204" pitchFamily="34" charset="0"/>
              </a:rPr>
              <a:t>friends</a:t>
            </a:r>
            <a:r>
              <a:rPr lang="en-AU" sz="2000" dirty="0">
                <a:cs typeface="Arial" panose="020B0604020202020204" pitchFamily="34" charset="0"/>
              </a:rPr>
              <a:t> - deep and meaningful relationships.</a:t>
            </a:r>
          </a:p>
          <a:p>
            <a:pPr marL="285750" indent="-285750">
              <a:buFont typeface="Arial" panose="020B0604020202020204" pitchFamily="34" charset="0"/>
              <a:buChar char="•"/>
            </a:pPr>
            <a:r>
              <a:rPr lang="en-AU" sz="2000" dirty="0">
                <a:cs typeface="Arial" panose="020B0604020202020204" pitchFamily="34" charset="0"/>
              </a:rPr>
              <a:t>Know your personal </a:t>
            </a:r>
            <a:r>
              <a:rPr lang="en-AU" sz="2000" dirty="0">
                <a:solidFill>
                  <a:srgbClr val="094183"/>
                </a:solidFill>
                <a:cs typeface="Arial" panose="020B0604020202020204" pitchFamily="34" charset="0"/>
              </a:rPr>
              <a:t>values</a:t>
            </a:r>
            <a:r>
              <a:rPr lang="en-AU" sz="2000" dirty="0">
                <a:cs typeface="Arial" panose="020B0604020202020204" pitchFamily="34" charset="0"/>
              </a:rPr>
              <a:t> and live by them. Similarly, know your </a:t>
            </a:r>
            <a:r>
              <a:rPr lang="en-AU" sz="2000" dirty="0">
                <a:solidFill>
                  <a:srgbClr val="094183"/>
                </a:solidFill>
                <a:cs typeface="Arial" panose="020B0604020202020204" pitchFamily="34" charset="0"/>
              </a:rPr>
              <a:t>purpose</a:t>
            </a:r>
            <a:r>
              <a:rPr lang="en-AU" sz="2000" dirty="0">
                <a:cs typeface="Arial" panose="020B0604020202020204" pitchFamily="34" charset="0"/>
              </a:rPr>
              <a:t> and what derives meaning for you. </a:t>
            </a:r>
          </a:p>
          <a:p>
            <a:pPr marL="285750" indent="-285750">
              <a:buFont typeface="Arial" panose="020B0604020202020204" pitchFamily="34" charset="0"/>
              <a:buChar char="•"/>
            </a:pPr>
            <a:r>
              <a:rPr lang="en-AU" sz="2000" dirty="0">
                <a:cs typeface="Arial" panose="020B0604020202020204" pitchFamily="34" charset="0"/>
              </a:rPr>
              <a:t>Know you personal </a:t>
            </a:r>
            <a:r>
              <a:rPr lang="en-AU" sz="2000" dirty="0">
                <a:solidFill>
                  <a:srgbClr val="094183"/>
                </a:solidFill>
                <a:cs typeface="Arial" panose="020B0604020202020204" pitchFamily="34" charset="0"/>
              </a:rPr>
              <a:t>strengths</a:t>
            </a:r>
            <a:r>
              <a:rPr lang="en-AU" sz="2000" dirty="0">
                <a:cs typeface="Arial" panose="020B0604020202020204" pitchFamily="34" charset="0"/>
              </a:rPr>
              <a:t> and find ways to exercise them every day.</a:t>
            </a:r>
          </a:p>
          <a:p>
            <a:pPr marL="285750" indent="-285750">
              <a:buFont typeface="Arial" panose="020B0604020202020204" pitchFamily="34" charset="0"/>
              <a:buChar char="•"/>
            </a:pPr>
            <a:r>
              <a:rPr lang="en-AU" sz="2000" dirty="0">
                <a:cs typeface="Arial" panose="020B0604020202020204" pitchFamily="34" charset="0"/>
              </a:rPr>
              <a:t>Develop and </a:t>
            </a:r>
            <a:r>
              <a:rPr lang="en-AU" sz="2000" dirty="0">
                <a:solidFill>
                  <a:srgbClr val="094183"/>
                </a:solidFill>
                <a:cs typeface="Arial" panose="020B0604020202020204" pitchFamily="34" charset="0"/>
              </a:rPr>
              <a:t>optimistic</a:t>
            </a:r>
            <a:r>
              <a:rPr lang="en-AU" sz="2000" dirty="0">
                <a:cs typeface="Arial" panose="020B0604020202020204" pitchFamily="34" charset="0"/>
              </a:rPr>
              <a:t> thinking style.</a:t>
            </a:r>
          </a:p>
          <a:p>
            <a:pPr marL="285750" indent="-285750">
              <a:buFont typeface="Arial" panose="020B0604020202020204" pitchFamily="34" charset="0"/>
              <a:buChar char="•"/>
            </a:pPr>
            <a:r>
              <a:rPr lang="en-AU" sz="2000" dirty="0">
                <a:cs typeface="Arial" panose="020B0604020202020204" pitchFamily="34" charset="0"/>
              </a:rPr>
              <a:t>Invest your </a:t>
            </a:r>
            <a:r>
              <a:rPr lang="en-AU" sz="2000" dirty="0">
                <a:solidFill>
                  <a:srgbClr val="094183"/>
                </a:solidFill>
                <a:cs typeface="Arial" panose="020B0604020202020204" pitchFamily="34" charset="0"/>
              </a:rPr>
              <a:t>money in experiences </a:t>
            </a:r>
            <a:r>
              <a:rPr lang="en-AU" sz="2000" dirty="0">
                <a:cs typeface="Arial" panose="020B0604020202020204" pitchFamily="34" charset="0"/>
              </a:rPr>
              <a:t>rather than things.</a:t>
            </a:r>
          </a:p>
          <a:p>
            <a:pPr marL="285750" indent="-285750">
              <a:buFont typeface="Arial" panose="020B0604020202020204" pitchFamily="34" charset="0"/>
              <a:buChar char="•"/>
            </a:pPr>
            <a:r>
              <a:rPr lang="en-AU" sz="2000" dirty="0">
                <a:cs typeface="Arial" panose="020B0604020202020204" pitchFamily="34" charset="0"/>
              </a:rPr>
              <a:t>Be in work or study, and work or </a:t>
            </a:r>
            <a:r>
              <a:rPr lang="en-AU" sz="2000" dirty="0">
                <a:solidFill>
                  <a:srgbClr val="094183"/>
                </a:solidFill>
                <a:cs typeface="Arial" panose="020B0604020202020204" pitchFamily="34" charset="0"/>
              </a:rPr>
              <a:t>study that you enjoy</a:t>
            </a:r>
            <a:r>
              <a:rPr lang="en-AU" sz="2000" dirty="0">
                <a:cs typeface="Arial" panose="020B0604020202020204" pitchFamily="34" charset="0"/>
              </a:rPr>
              <a:t>.</a:t>
            </a:r>
          </a:p>
          <a:p>
            <a:pPr marL="285750" indent="-285750">
              <a:buFont typeface="Arial" panose="020B0604020202020204" pitchFamily="34" charset="0"/>
              <a:buChar char="•"/>
            </a:pPr>
            <a:r>
              <a:rPr lang="en-AU" sz="2000" dirty="0">
                <a:cs typeface="Arial" panose="020B0604020202020204" pitchFamily="34" charset="0"/>
              </a:rPr>
              <a:t>Be </a:t>
            </a:r>
            <a:r>
              <a:rPr lang="en-AU" sz="2000" dirty="0">
                <a:solidFill>
                  <a:srgbClr val="094183"/>
                </a:solidFill>
                <a:cs typeface="Arial" panose="020B0604020202020204" pitchFamily="34" charset="0"/>
              </a:rPr>
              <a:t>grateful</a:t>
            </a:r>
            <a:r>
              <a:rPr lang="en-AU" sz="2000" dirty="0">
                <a:cs typeface="Arial" panose="020B0604020202020204" pitchFamily="34" charset="0"/>
              </a:rPr>
              <a:t>.</a:t>
            </a:r>
          </a:p>
          <a:p>
            <a:pPr marL="285750" indent="-285750">
              <a:buFont typeface="Arial" panose="020B0604020202020204" pitchFamily="34" charset="0"/>
              <a:buChar char="•"/>
            </a:pPr>
            <a:r>
              <a:rPr lang="en-AU" sz="2000" dirty="0">
                <a:solidFill>
                  <a:srgbClr val="094183"/>
                </a:solidFill>
                <a:cs typeface="Arial" panose="020B0604020202020204" pitchFamily="34" charset="0"/>
              </a:rPr>
              <a:t>Savour</a:t>
            </a:r>
            <a:r>
              <a:rPr lang="en-AU" sz="2000" dirty="0">
                <a:cs typeface="Arial" panose="020B0604020202020204" pitchFamily="34" charset="0"/>
              </a:rPr>
              <a:t> the now regularly – rather than the past or future.</a:t>
            </a:r>
          </a:p>
          <a:p>
            <a:pPr marL="285750" indent="-285750">
              <a:buFont typeface="Arial" panose="020B0604020202020204" pitchFamily="34" charset="0"/>
              <a:buChar char="•"/>
            </a:pPr>
            <a:endParaRPr lang="en-AU" sz="2000" dirty="0">
              <a:cs typeface="Arial" panose="020B0604020202020204" pitchFamily="34" charset="0"/>
            </a:endParaRPr>
          </a:p>
          <a:p>
            <a:pPr marL="285750" indent="-285750">
              <a:buFont typeface="Arial" panose="020B0604020202020204" pitchFamily="34" charset="0"/>
              <a:buChar char="•"/>
            </a:pPr>
            <a:endParaRPr lang="en-AU" sz="2000" dirty="0">
              <a:cs typeface="Arial" panose="020B0604020202020204" pitchFamily="34" charset="0"/>
            </a:endParaRPr>
          </a:p>
          <a:p>
            <a:pPr marL="285750" indent="-285750">
              <a:buFont typeface="Arial" panose="020B0604020202020204" pitchFamily="34" charset="0"/>
              <a:buChar char="•"/>
            </a:pPr>
            <a:endParaRPr lang="en-AU" sz="2000" dirty="0">
              <a:cs typeface="Arial" panose="020B0604020202020204" pitchFamily="34" charset="0"/>
            </a:endParaRPr>
          </a:p>
          <a:p>
            <a:pPr marL="285750" indent="-285750">
              <a:buFont typeface="Arial" panose="020B0604020202020204" pitchFamily="34" charset="0"/>
              <a:buChar char="•"/>
            </a:pPr>
            <a:endParaRPr lang="en-AU" sz="2000" dirty="0">
              <a:cs typeface="Arial" panose="020B0604020202020204" pitchFamily="34" charset="0"/>
            </a:endParaRPr>
          </a:p>
          <a:p>
            <a:pPr marL="285750" indent="-285750">
              <a:buFont typeface="Arial" panose="020B0604020202020204" pitchFamily="34" charset="0"/>
              <a:buChar char="•"/>
            </a:pPr>
            <a:endParaRPr lang="en-AU" sz="2000" dirty="0">
              <a:cs typeface="Arial" panose="020B0604020202020204" pitchFamily="34" charset="0"/>
            </a:endParaRPr>
          </a:p>
          <a:p>
            <a:pPr marL="285750" indent="-285750">
              <a:buFont typeface="Arial" panose="020B0604020202020204" pitchFamily="34" charset="0"/>
              <a:buChar char="•"/>
            </a:pPr>
            <a:endParaRPr lang="en-AU" sz="2000" dirty="0">
              <a:cs typeface="Arial" panose="020B0604020202020204" pitchFamily="34" charset="0"/>
            </a:endParaRPr>
          </a:p>
          <a:p>
            <a:pPr marL="285750" indent="-285750">
              <a:buFont typeface="Arial" panose="020B0604020202020204" pitchFamily="34" charset="0"/>
              <a:buChar char="•"/>
            </a:pPr>
            <a:endParaRPr lang="en-AU" sz="2000" dirty="0">
              <a:cs typeface="Arial" panose="020B0604020202020204" pitchFamily="34" charset="0"/>
            </a:endParaRPr>
          </a:p>
          <a:p>
            <a:pPr marL="285750" indent="-285750">
              <a:buFont typeface="Arial" panose="020B0604020202020204" pitchFamily="34" charset="0"/>
              <a:buChar char="•"/>
            </a:pPr>
            <a:endParaRPr lang="en-AU" sz="2000" dirty="0">
              <a:cs typeface="Arial" panose="020B0604020202020204" pitchFamily="34" charset="0"/>
            </a:endParaRPr>
          </a:p>
          <a:p>
            <a:endParaRPr lang="en-AU" sz="2000" dirty="0">
              <a:cs typeface="Arial" panose="020B0604020202020204" pitchFamily="34" charset="0"/>
            </a:endParaRPr>
          </a:p>
          <a:p>
            <a:pPr marL="285750" indent="-285750">
              <a:buFont typeface="Arial" panose="020B0604020202020204" pitchFamily="34" charset="0"/>
              <a:buChar char="•"/>
            </a:pPr>
            <a:r>
              <a:rPr lang="en-AU" sz="2000" dirty="0">
                <a:solidFill>
                  <a:srgbClr val="094183"/>
                </a:solidFill>
                <a:cs typeface="Arial" panose="020B0604020202020204" pitchFamily="34" charset="0"/>
              </a:rPr>
              <a:t>Slow down </a:t>
            </a:r>
            <a:r>
              <a:rPr lang="en-AU" sz="2000" dirty="0">
                <a:cs typeface="Arial" panose="020B0604020202020204" pitchFamily="34" charset="0"/>
              </a:rPr>
              <a:t>and do less – perhaps meditate?</a:t>
            </a:r>
          </a:p>
          <a:p>
            <a:pPr marL="285750" indent="-285750">
              <a:buFont typeface="Arial" panose="020B0604020202020204" pitchFamily="34" charset="0"/>
              <a:buChar char="•"/>
            </a:pPr>
            <a:r>
              <a:rPr lang="en-AU" sz="2000" dirty="0">
                <a:cs typeface="Arial" panose="020B0604020202020204" pitchFamily="34" charset="0"/>
              </a:rPr>
              <a:t>Be </a:t>
            </a:r>
            <a:r>
              <a:rPr lang="en-AU" sz="2000" dirty="0">
                <a:solidFill>
                  <a:srgbClr val="094183"/>
                </a:solidFill>
                <a:cs typeface="Arial" panose="020B0604020202020204" pitchFamily="34" charset="0"/>
              </a:rPr>
              <a:t>curious</a:t>
            </a:r>
            <a:r>
              <a:rPr lang="en-AU" sz="2000" dirty="0">
                <a:cs typeface="Arial" panose="020B0604020202020204" pitchFamily="34" charset="0"/>
              </a:rPr>
              <a:t>.</a:t>
            </a:r>
          </a:p>
          <a:p>
            <a:pPr marL="285750" indent="-285750">
              <a:buFont typeface="Arial" panose="020B0604020202020204" pitchFamily="34" charset="0"/>
              <a:buChar char="•"/>
            </a:pPr>
            <a:r>
              <a:rPr lang="en-AU" sz="2000" dirty="0">
                <a:solidFill>
                  <a:srgbClr val="094183"/>
                </a:solidFill>
                <a:cs typeface="Arial" panose="020B0604020202020204" pitchFamily="34" charset="0"/>
              </a:rPr>
              <a:t>Monitor</a:t>
            </a:r>
            <a:r>
              <a:rPr lang="en-AU" sz="2000" dirty="0">
                <a:cs typeface="Arial" panose="020B0604020202020204" pitchFamily="34" charset="0"/>
              </a:rPr>
              <a:t> your wellbeing.  </a:t>
            </a:r>
          </a:p>
          <a:p>
            <a:pPr marL="285750" indent="-285750">
              <a:buFont typeface="Arial" panose="020B0604020202020204" pitchFamily="34" charset="0"/>
              <a:buChar char="•"/>
            </a:pPr>
            <a:r>
              <a:rPr lang="en-AU" sz="2000" dirty="0">
                <a:cs typeface="Arial" panose="020B0604020202020204" pitchFamily="34" charset="0"/>
              </a:rPr>
              <a:t>Look after </a:t>
            </a:r>
            <a:r>
              <a:rPr lang="en-AU" sz="2000">
                <a:cs typeface="Arial" panose="020B0604020202020204" pitchFamily="34" charset="0"/>
              </a:rPr>
              <a:t>your </a:t>
            </a:r>
            <a:r>
              <a:rPr lang="en-AU" sz="2000" dirty="0">
                <a:solidFill>
                  <a:srgbClr val="094183"/>
                </a:solidFill>
                <a:cs typeface="Arial" panose="020B0604020202020204" pitchFamily="34" charset="0"/>
              </a:rPr>
              <a:t>health</a:t>
            </a:r>
            <a:r>
              <a:rPr lang="en-AU" sz="2000">
                <a:cs typeface="Arial" panose="020B0604020202020204" pitchFamily="34" charset="0"/>
              </a:rPr>
              <a:t> </a:t>
            </a:r>
            <a:r>
              <a:rPr lang="en-AU" sz="2000" dirty="0">
                <a:cs typeface="Arial" panose="020B0604020202020204" pitchFamily="34" charset="0"/>
              </a:rPr>
              <a:t>(the below 5 can make approximately 14 years difference to your life expectancy).</a:t>
            </a:r>
          </a:p>
          <a:p>
            <a:pPr marL="742950" lvl="1" indent="-285750">
              <a:buFont typeface="Arial" panose="020B0604020202020204" pitchFamily="34" charset="0"/>
              <a:buChar char="•"/>
            </a:pPr>
            <a:r>
              <a:rPr lang="en-AU" sz="2000" dirty="0">
                <a:cs typeface="Arial" panose="020B0604020202020204" pitchFamily="34" charset="0"/>
              </a:rPr>
              <a:t>Eat real food – not too much, and mostly plants (LCHF).</a:t>
            </a:r>
          </a:p>
          <a:p>
            <a:pPr marL="742950" lvl="1" indent="-285750">
              <a:buFont typeface="Arial" panose="020B0604020202020204" pitchFamily="34" charset="0"/>
              <a:buChar char="•"/>
            </a:pPr>
            <a:r>
              <a:rPr lang="en-AU" sz="2000" dirty="0">
                <a:cs typeface="Arial" panose="020B0604020202020204" pitchFamily="34" charset="0"/>
              </a:rPr>
              <a:t>Exercise regularly – and different types: aerobic, resistance, flexibility, balance.</a:t>
            </a:r>
          </a:p>
          <a:p>
            <a:pPr marL="742950" lvl="1" indent="-285750">
              <a:buFont typeface="Arial" panose="020B0604020202020204" pitchFamily="34" charset="0"/>
              <a:buChar char="•"/>
            </a:pPr>
            <a:r>
              <a:rPr lang="en-AU" sz="2000" dirty="0">
                <a:cs typeface="Arial" panose="020B0604020202020204" pitchFamily="34" charset="0"/>
              </a:rPr>
              <a:t>Drink alcohol in moderation.</a:t>
            </a:r>
          </a:p>
          <a:p>
            <a:pPr marL="742950" lvl="1" indent="-285750">
              <a:buFont typeface="Arial" panose="020B0604020202020204" pitchFamily="34" charset="0"/>
              <a:buChar char="•"/>
            </a:pPr>
            <a:r>
              <a:rPr lang="en-AU" sz="2000" dirty="0">
                <a:cs typeface="Arial" panose="020B0604020202020204" pitchFamily="34" charset="0"/>
              </a:rPr>
              <a:t>Don’t smoke.</a:t>
            </a:r>
          </a:p>
          <a:p>
            <a:pPr marL="742950" lvl="1" indent="-285750">
              <a:buFont typeface="Arial" panose="020B0604020202020204" pitchFamily="34" charset="0"/>
              <a:buChar char="•"/>
            </a:pPr>
            <a:r>
              <a:rPr lang="en-AU" sz="2000" dirty="0">
                <a:cs typeface="Arial" panose="020B0604020202020204" pitchFamily="34" charset="0"/>
              </a:rPr>
              <a:t>Get enough quality sleep.</a:t>
            </a:r>
          </a:p>
          <a:p>
            <a:endParaRPr lang="en-AU" sz="2000" dirty="0">
              <a:cs typeface="Arial" panose="020B0604020202020204" pitchFamily="34" charset="0"/>
            </a:endParaRPr>
          </a:p>
          <a:p>
            <a:r>
              <a:rPr lang="en-AU" sz="1600" dirty="0">
                <a:cs typeface="Arial" panose="020B0604020202020204" pitchFamily="34" charset="0"/>
              </a:rPr>
              <a:t>Caveat: Genetics and upbringing also make a slight bit of difference, but since you can’t do too much about those, don’t worry about them…</a:t>
            </a:r>
          </a:p>
          <a:p>
            <a:endParaRPr lang="en-AU" sz="1600"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460033369"/>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81EFB22-98A7-4F3C-A570-7B79A9A252FE}"/>
              </a:ext>
            </a:extLst>
          </p:cNvPr>
          <p:cNvSpPr>
            <a:spLocks noGrp="1"/>
          </p:cNvSpPr>
          <p:nvPr>
            <p:ph type="title"/>
          </p:nvPr>
        </p:nvSpPr>
        <p:spPr/>
        <p:txBody>
          <a:bodyPr/>
          <a:lstStyle/>
          <a:p>
            <a:r>
              <a:rPr lang="en-AU" dirty="0"/>
              <a:t>A little bit about wellbeing</a:t>
            </a:r>
          </a:p>
        </p:txBody>
      </p:sp>
      <p:sp>
        <p:nvSpPr>
          <p:cNvPr id="7" name="Content Placeholder 6">
            <a:extLst>
              <a:ext uri="{FF2B5EF4-FFF2-40B4-BE49-F238E27FC236}">
                <a16:creationId xmlns:a16="http://schemas.microsoft.com/office/drawing/2014/main" id="{D07DE60C-F385-414C-8B4B-3519993CEDFB}"/>
              </a:ext>
            </a:extLst>
          </p:cNvPr>
          <p:cNvSpPr>
            <a:spLocks noGrp="1"/>
          </p:cNvSpPr>
          <p:nvPr>
            <p:ph idx="1"/>
          </p:nvPr>
        </p:nvSpPr>
        <p:spPr/>
        <p:txBody>
          <a:bodyPr/>
          <a:lstStyle/>
          <a:p>
            <a:r>
              <a:rPr lang="en-US" b="1" dirty="0"/>
              <a:t>Recap of some important points…</a:t>
            </a:r>
          </a:p>
          <a:p>
            <a:pPr marL="342900" indent="-342900">
              <a:buFont typeface="Arial" panose="020B0604020202020204" pitchFamily="34" charset="0"/>
              <a:buChar char="•"/>
            </a:pPr>
            <a:r>
              <a:rPr lang="en-US" dirty="0"/>
              <a:t>What would you pay / give / do / sacrifice / commit to in order to be, on average, one point happier? </a:t>
            </a:r>
          </a:p>
          <a:p>
            <a:pPr marL="342900" indent="-342900">
              <a:buFont typeface="Arial" panose="020B0604020202020204" pitchFamily="34" charset="0"/>
              <a:buChar char="•"/>
            </a:pPr>
            <a:r>
              <a:rPr lang="en-US" dirty="0"/>
              <a:t>Wield your strengths – they are paths to engagement and enjoyment.</a:t>
            </a:r>
          </a:p>
          <a:p>
            <a:pPr marL="342900" indent="-342900">
              <a:buFont typeface="Arial" panose="020B0604020202020204" pitchFamily="34" charset="0"/>
              <a:buChar char="•"/>
            </a:pPr>
            <a:r>
              <a:rPr lang="en-US" dirty="0"/>
              <a:t>Happiness is not a spectator sport - hard work required.</a:t>
            </a:r>
          </a:p>
          <a:p>
            <a:pPr marL="342900" indent="-342900">
              <a:buFont typeface="Arial" panose="020B0604020202020204" pitchFamily="34" charset="0"/>
              <a:buChar char="•"/>
            </a:pPr>
            <a:r>
              <a:rPr lang="en-US" dirty="0"/>
              <a:t>Wellbeing means different things to different people. </a:t>
            </a:r>
          </a:p>
          <a:p>
            <a:pPr marL="342900" indent="-342900">
              <a:buFont typeface="Arial" panose="020B0604020202020204" pitchFamily="34" charset="0"/>
              <a:buChar char="•"/>
            </a:pPr>
            <a:r>
              <a:rPr lang="en-US" dirty="0"/>
              <a:t>Utilize multiple pathways to wellbeing for greater impact. </a:t>
            </a:r>
          </a:p>
          <a:p>
            <a:pPr marL="342900" indent="-342900">
              <a:buFont typeface="Arial" panose="020B0604020202020204" pitchFamily="34" charset="0"/>
              <a:buChar char="•"/>
            </a:pPr>
            <a:r>
              <a:rPr lang="en-US" dirty="0"/>
              <a:t>Wellbeing is a choice and within your control. </a:t>
            </a:r>
          </a:p>
          <a:p>
            <a:pPr marL="342900" indent="-342900">
              <a:buFont typeface="Arial" panose="020B0604020202020204" pitchFamily="34" charset="0"/>
              <a:buChar char="•"/>
            </a:pPr>
            <a:r>
              <a:rPr lang="en-US" dirty="0"/>
              <a:t>Many benefits to wellbeing beyond academic performance. </a:t>
            </a:r>
          </a:p>
          <a:p>
            <a:pPr marL="342900" indent="-342900">
              <a:buFont typeface="Arial" panose="020B0604020202020204" pitchFamily="34" charset="0"/>
              <a:buChar char="•"/>
            </a:pPr>
            <a:r>
              <a:rPr lang="en-US" dirty="0"/>
              <a:t>Discomfort is functional. </a:t>
            </a:r>
          </a:p>
          <a:p>
            <a:r>
              <a:rPr lang="en-US" b="1" dirty="0"/>
              <a:t>Additional advice…</a:t>
            </a:r>
          </a:p>
          <a:p>
            <a:pPr marL="342900" indent="-342900">
              <a:buFont typeface="Arial" panose="020B0604020202020204" pitchFamily="34" charset="0"/>
              <a:buChar char="•"/>
            </a:pPr>
            <a:r>
              <a:rPr lang="en-US" dirty="0"/>
              <a:t>Most people do not complete PhD’s because they don’t have the intellectual grunt, it’s more because “problems in living” get in the way. Wellbeing and resilience skills buffer this, and thus increase your changes of completion. </a:t>
            </a:r>
          </a:p>
          <a:p>
            <a:pPr marL="342900" indent="-342900">
              <a:buFont typeface="Arial" panose="020B0604020202020204" pitchFamily="34" charset="0"/>
              <a:buChar char="•"/>
            </a:pPr>
            <a:endParaRPr lang="en-US" dirty="0"/>
          </a:p>
          <a:p>
            <a:pPr marL="342900" indent="-342900">
              <a:buFont typeface="Arial" panose="020B0604020202020204" pitchFamily="34" charset="0"/>
              <a:buChar char="•"/>
            </a:pPr>
            <a:endParaRPr lang="en-AU" dirty="0"/>
          </a:p>
        </p:txBody>
      </p:sp>
      <p:sp>
        <p:nvSpPr>
          <p:cNvPr id="4" name="Slide Number Placeholder 3">
            <a:extLst>
              <a:ext uri="{FF2B5EF4-FFF2-40B4-BE49-F238E27FC236}">
                <a16:creationId xmlns:a16="http://schemas.microsoft.com/office/drawing/2014/main" id="{6EBBFA93-01F9-46CF-86E0-1030634D6522}"/>
              </a:ext>
            </a:extLst>
          </p:cNvPr>
          <p:cNvSpPr>
            <a:spLocks noGrp="1"/>
          </p:cNvSpPr>
          <p:nvPr>
            <p:ph type="sldNum" sz="quarter" idx="12"/>
          </p:nvPr>
        </p:nvSpPr>
        <p:spPr/>
        <p:txBody>
          <a:bodyPr/>
          <a:lstStyle/>
          <a:p>
            <a:fld id="{DC22DD25-61AE-413C-B4D2-EF2365C9B2E1}" type="slidenum">
              <a:rPr lang="en-AU" noProof="0" smtClean="0"/>
              <a:pPr/>
              <a:t>28</a:t>
            </a:fld>
            <a:endParaRPr lang="en-AU" noProof="0"/>
          </a:p>
        </p:txBody>
      </p:sp>
    </p:spTree>
    <p:extLst>
      <p:ext uri="{BB962C8B-B14F-4D97-AF65-F5344CB8AC3E}">
        <p14:creationId xmlns:p14="http://schemas.microsoft.com/office/powerpoint/2010/main" val="2199655662"/>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Placeholder 6">
            <a:extLst>
              <a:ext uri="{FF2B5EF4-FFF2-40B4-BE49-F238E27FC236}">
                <a16:creationId xmlns:a16="http://schemas.microsoft.com/office/drawing/2014/main" id="{D3E50F6C-8DB0-4B4E-829A-86B7C6EE26ED}"/>
              </a:ext>
            </a:extLst>
          </p:cNvPr>
          <p:cNvPicPr>
            <a:picLocks noGrp="1" noChangeAspect="1"/>
          </p:cNvPicPr>
          <p:nvPr>
            <p:ph type="pic" sz="quarter" idx="14"/>
          </p:nvPr>
        </p:nvPicPr>
        <p:blipFill rotWithShape="1">
          <a:blip r:embed="rId2" cstate="screen">
            <a:extLst>
              <a:ext uri="{28A0092B-C50C-407E-A947-70E740481C1C}">
                <a14:useLocalDpi xmlns:a14="http://schemas.microsoft.com/office/drawing/2010/main"/>
              </a:ext>
            </a:extLst>
          </a:blip>
          <a:srcRect/>
          <a:stretch/>
        </p:blipFill>
        <p:spPr/>
      </p:pic>
      <p:sp>
        <p:nvSpPr>
          <p:cNvPr id="9" name="Text Placeholder 8">
            <a:extLst>
              <a:ext uri="{FF2B5EF4-FFF2-40B4-BE49-F238E27FC236}">
                <a16:creationId xmlns:a16="http://schemas.microsoft.com/office/drawing/2014/main" id="{088AD11D-63E4-4AA6-BA2A-D3244BCC04E0}"/>
              </a:ext>
            </a:extLst>
          </p:cNvPr>
          <p:cNvSpPr>
            <a:spLocks noGrp="1"/>
          </p:cNvSpPr>
          <p:nvPr>
            <p:ph type="body" sz="quarter" idx="15"/>
          </p:nvPr>
        </p:nvSpPr>
        <p:spPr/>
        <p:txBody>
          <a:bodyPr/>
          <a:lstStyle/>
          <a:p>
            <a:endParaRPr lang="en-AU"/>
          </a:p>
        </p:txBody>
      </p:sp>
      <p:sp>
        <p:nvSpPr>
          <p:cNvPr id="4" name="Text Placeholder 3">
            <a:extLst>
              <a:ext uri="{FF2B5EF4-FFF2-40B4-BE49-F238E27FC236}">
                <a16:creationId xmlns:a16="http://schemas.microsoft.com/office/drawing/2014/main" id="{B04AE856-5F53-4B38-8669-845089FADDD9}"/>
              </a:ext>
            </a:extLst>
          </p:cNvPr>
          <p:cNvSpPr>
            <a:spLocks noGrp="1"/>
          </p:cNvSpPr>
          <p:nvPr>
            <p:ph type="body" sz="quarter" idx="16"/>
          </p:nvPr>
        </p:nvSpPr>
        <p:spPr>
          <a:xfrm>
            <a:off x="1726181" y="5023623"/>
            <a:ext cx="4369820" cy="826466"/>
          </a:xfrm>
        </p:spPr>
        <p:txBody>
          <a:bodyPr/>
          <a:lstStyle/>
          <a:p>
            <a:r>
              <a:rPr lang="en-AU" sz="3600" dirty="0">
                <a:latin typeface="+mj-lt"/>
              </a:rPr>
              <a:t>Questions? </a:t>
            </a:r>
          </a:p>
          <a:p>
            <a:r>
              <a:rPr lang="en-AU" sz="3600" dirty="0">
                <a:latin typeface="+mj-lt"/>
              </a:rPr>
              <a:t>(or applause)</a:t>
            </a:r>
          </a:p>
        </p:txBody>
      </p:sp>
      <p:sp>
        <p:nvSpPr>
          <p:cNvPr id="3" name="Text Placeholder 2">
            <a:extLst>
              <a:ext uri="{FF2B5EF4-FFF2-40B4-BE49-F238E27FC236}">
                <a16:creationId xmlns:a16="http://schemas.microsoft.com/office/drawing/2014/main" id="{6EB63251-C9BC-4DEB-B764-FF71BF6601FA}"/>
              </a:ext>
            </a:extLst>
          </p:cNvPr>
          <p:cNvSpPr>
            <a:spLocks noGrp="1"/>
          </p:cNvSpPr>
          <p:nvPr>
            <p:ph type="body" sz="quarter" idx="17"/>
          </p:nvPr>
        </p:nvSpPr>
        <p:spPr/>
        <p:txBody>
          <a:bodyPr/>
          <a:lstStyle/>
          <a:p>
            <a:r>
              <a:rPr lang="en-US" dirty="0"/>
              <a:t> </a:t>
            </a:r>
          </a:p>
        </p:txBody>
      </p:sp>
    </p:spTree>
    <p:extLst>
      <p:ext uri="{BB962C8B-B14F-4D97-AF65-F5344CB8AC3E}">
        <p14:creationId xmlns:p14="http://schemas.microsoft.com/office/powerpoint/2010/main" val="202989711"/>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Placeholder 4">
            <a:extLst>
              <a:ext uri="{FF2B5EF4-FFF2-40B4-BE49-F238E27FC236}">
                <a16:creationId xmlns:a16="http://schemas.microsoft.com/office/drawing/2014/main" id="{E6AF711B-A442-4DA1-BF41-65218819B92D}"/>
              </a:ext>
            </a:extLst>
          </p:cNvPr>
          <p:cNvPicPr>
            <a:picLocks noGrp="1" noChangeAspect="1"/>
          </p:cNvPicPr>
          <p:nvPr>
            <p:ph type="pic" sz="quarter" idx="13"/>
          </p:nvPr>
        </p:nvPicPr>
        <p:blipFill>
          <a:blip r:embed="rId2"/>
          <a:srcRect t="7881" b="7881"/>
          <a:stretch>
            <a:fillRect/>
          </a:stretch>
        </p:blipFill>
        <p:spPr>
          <a:prstGeom prst="rect">
            <a:avLst/>
          </a:prstGeom>
        </p:spPr>
      </p:pic>
      <p:sp>
        <p:nvSpPr>
          <p:cNvPr id="3" name="Subtitle 2">
            <a:extLst>
              <a:ext uri="{FF2B5EF4-FFF2-40B4-BE49-F238E27FC236}">
                <a16:creationId xmlns:a16="http://schemas.microsoft.com/office/drawing/2014/main" id="{25E47BF9-74E4-4842-8F2A-FBE62E0DAAF7}"/>
              </a:ext>
            </a:extLst>
          </p:cNvPr>
          <p:cNvSpPr>
            <a:spLocks noGrp="1"/>
          </p:cNvSpPr>
          <p:nvPr>
            <p:ph type="subTitle" idx="1"/>
          </p:nvPr>
        </p:nvSpPr>
        <p:spPr/>
        <p:txBody>
          <a:bodyPr/>
          <a:lstStyle/>
          <a:p>
            <a:r>
              <a:rPr lang="en-US" dirty="0"/>
              <a:t>Student context</a:t>
            </a:r>
          </a:p>
        </p:txBody>
      </p:sp>
      <p:sp>
        <p:nvSpPr>
          <p:cNvPr id="12" name="Text Placeholder 11">
            <a:extLst>
              <a:ext uri="{FF2B5EF4-FFF2-40B4-BE49-F238E27FC236}">
                <a16:creationId xmlns:a16="http://schemas.microsoft.com/office/drawing/2014/main" id="{FE50E431-47EE-47E6-B9CB-AD719F0F041A}"/>
              </a:ext>
            </a:extLst>
          </p:cNvPr>
          <p:cNvSpPr>
            <a:spLocks noGrp="1"/>
          </p:cNvSpPr>
          <p:nvPr>
            <p:ph type="body" sz="quarter" idx="14"/>
          </p:nvPr>
        </p:nvSpPr>
        <p:spPr/>
        <p:txBody>
          <a:bodyPr/>
          <a:lstStyle/>
          <a:p>
            <a:endParaRPr lang="en-AU"/>
          </a:p>
        </p:txBody>
      </p:sp>
      <p:sp>
        <p:nvSpPr>
          <p:cNvPr id="13" name="Text Placeholder 12">
            <a:extLst>
              <a:ext uri="{FF2B5EF4-FFF2-40B4-BE49-F238E27FC236}">
                <a16:creationId xmlns:a16="http://schemas.microsoft.com/office/drawing/2014/main" id="{4A643A86-D425-45AA-86FB-5D405161931F}"/>
              </a:ext>
            </a:extLst>
          </p:cNvPr>
          <p:cNvSpPr>
            <a:spLocks noGrp="1"/>
          </p:cNvSpPr>
          <p:nvPr>
            <p:ph type="body" sz="quarter" idx="17"/>
          </p:nvPr>
        </p:nvSpPr>
        <p:spPr/>
        <p:txBody>
          <a:bodyPr/>
          <a:lstStyle/>
          <a:p>
            <a:endParaRPr lang="en-AU" dirty="0"/>
          </a:p>
        </p:txBody>
      </p:sp>
    </p:spTree>
    <p:extLst>
      <p:ext uri="{BB962C8B-B14F-4D97-AF65-F5344CB8AC3E}">
        <p14:creationId xmlns:p14="http://schemas.microsoft.com/office/powerpoint/2010/main" val="848993262"/>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Placeholder 7">
            <a:extLst>
              <a:ext uri="{FF2B5EF4-FFF2-40B4-BE49-F238E27FC236}">
                <a16:creationId xmlns:a16="http://schemas.microsoft.com/office/drawing/2014/main" id="{6E7F546B-6D5B-448C-83AB-8BE6E54B9748}"/>
              </a:ext>
            </a:extLst>
          </p:cNvPr>
          <p:cNvPicPr>
            <a:picLocks noGrp="1" noChangeAspect="1"/>
          </p:cNvPicPr>
          <p:nvPr>
            <p:ph type="pic" sz="quarter" idx="13"/>
          </p:nvPr>
        </p:nvPicPr>
        <p:blipFill>
          <a:blip r:embed="rId2">
            <a:extLst>
              <a:ext uri="{28A0092B-C50C-407E-A947-70E740481C1C}">
                <a14:useLocalDpi xmlns:a14="http://schemas.microsoft.com/office/drawing/2010/main" val="0"/>
              </a:ext>
            </a:extLst>
          </a:blip>
          <a:srcRect l="21370" r="21370"/>
          <a:stretch>
            <a:fillRect/>
          </a:stretch>
        </p:blipFill>
        <p:spPr/>
      </p:pic>
      <p:sp>
        <p:nvSpPr>
          <p:cNvPr id="7" name="Subtitle 6">
            <a:extLst>
              <a:ext uri="{FF2B5EF4-FFF2-40B4-BE49-F238E27FC236}">
                <a16:creationId xmlns:a16="http://schemas.microsoft.com/office/drawing/2014/main" id="{8B0F1C78-F7E6-4049-96A2-FE4E997EB246}"/>
              </a:ext>
            </a:extLst>
          </p:cNvPr>
          <p:cNvSpPr>
            <a:spLocks noGrp="1"/>
          </p:cNvSpPr>
          <p:nvPr>
            <p:ph type="subTitle" idx="1"/>
          </p:nvPr>
        </p:nvSpPr>
        <p:spPr/>
        <p:txBody>
          <a:bodyPr/>
          <a:lstStyle/>
          <a:p>
            <a:r>
              <a:rPr lang="en-AU" dirty="0"/>
              <a:t>Associate Professor Aaron Jarden </a:t>
            </a:r>
          </a:p>
          <a:p>
            <a:r>
              <a:rPr lang="en-AU" dirty="0"/>
              <a:t>aaron.Jarden@unimelb.edu.au</a:t>
            </a:r>
          </a:p>
        </p:txBody>
      </p:sp>
      <p:sp>
        <p:nvSpPr>
          <p:cNvPr id="10" name="Text Placeholder 9">
            <a:extLst>
              <a:ext uri="{FF2B5EF4-FFF2-40B4-BE49-F238E27FC236}">
                <a16:creationId xmlns:a16="http://schemas.microsoft.com/office/drawing/2014/main" id="{11F6B28D-C5AF-481B-9B53-F501015E14C9}"/>
              </a:ext>
            </a:extLst>
          </p:cNvPr>
          <p:cNvSpPr>
            <a:spLocks noGrp="1"/>
          </p:cNvSpPr>
          <p:nvPr>
            <p:ph type="body" sz="quarter" idx="16"/>
          </p:nvPr>
        </p:nvSpPr>
        <p:spPr/>
        <p:txBody>
          <a:bodyPr/>
          <a:lstStyle/>
          <a:p>
            <a:r>
              <a:rPr lang="en-AU"/>
              <a:t>Identifier first line</a:t>
            </a:r>
          </a:p>
          <a:p>
            <a:pPr lvl="1"/>
            <a:r>
              <a:rPr lang="en-AU"/>
              <a:t>Second line</a:t>
            </a:r>
            <a:endParaRPr lang="en-AU" dirty="0"/>
          </a:p>
        </p:txBody>
      </p:sp>
    </p:spTree>
    <p:extLst>
      <p:ext uri="{BB962C8B-B14F-4D97-AF65-F5344CB8AC3E}">
        <p14:creationId xmlns:p14="http://schemas.microsoft.com/office/powerpoint/2010/main" val="547447302"/>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81EFB22-98A7-4F3C-A570-7B79A9A252FE}"/>
              </a:ext>
            </a:extLst>
          </p:cNvPr>
          <p:cNvSpPr>
            <a:spLocks noGrp="1"/>
          </p:cNvSpPr>
          <p:nvPr>
            <p:ph type="title"/>
          </p:nvPr>
        </p:nvSpPr>
        <p:spPr/>
        <p:txBody>
          <a:bodyPr/>
          <a:lstStyle/>
          <a:p>
            <a:r>
              <a:rPr lang="en-AU" dirty="0"/>
              <a:t>Student context</a:t>
            </a:r>
          </a:p>
        </p:txBody>
      </p:sp>
      <p:sp>
        <p:nvSpPr>
          <p:cNvPr id="7" name="Content Placeholder 6">
            <a:extLst>
              <a:ext uri="{FF2B5EF4-FFF2-40B4-BE49-F238E27FC236}">
                <a16:creationId xmlns:a16="http://schemas.microsoft.com/office/drawing/2014/main" id="{D07DE60C-F385-414C-8B4B-3519993CEDFB}"/>
              </a:ext>
            </a:extLst>
          </p:cNvPr>
          <p:cNvSpPr>
            <a:spLocks noGrp="1"/>
          </p:cNvSpPr>
          <p:nvPr>
            <p:ph idx="1"/>
          </p:nvPr>
        </p:nvSpPr>
        <p:spPr/>
        <p:txBody>
          <a:bodyPr/>
          <a:lstStyle/>
          <a:p>
            <a:pPr marL="342900" indent="-342900">
              <a:buFont typeface="Arial" panose="020B0604020202020204" pitchFamily="34" charset="0"/>
              <a:buChar char="•"/>
            </a:pPr>
            <a:r>
              <a:rPr lang="en-US" dirty="0"/>
              <a:t>Students as a group have considerably lower wellbeing than the average public:</a:t>
            </a:r>
          </a:p>
          <a:p>
            <a:pPr marL="558900" lvl="1" indent="-342900"/>
            <a:r>
              <a:rPr lang="en-US" dirty="0"/>
              <a:t>1 in 4 university students experience significant levels of psychological distress.</a:t>
            </a:r>
          </a:p>
          <a:p>
            <a:pPr marL="558900" lvl="1" indent="-342900"/>
            <a:r>
              <a:rPr lang="en-US" dirty="0"/>
              <a:t>The longer you are a student, the worse it gets… Some disciplines worse than others…</a:t>
            </a:r>
          </a:p>
          <a:p>
            <a:pPr marL="342900" indent="-342900">
              <a:buFont typeface="Arial" panose="020B0604020202020204" pitchFamily="34" charset="0"/>
              <a:buChar char="•"/>
            </a:pPr>
            <a:r>
              <a:rPr lang="en-US" dirty="0"/>
              <a:t>The reasons are pretty well known:</a:t>
            </a:r>
          </a:p>
          <a:p>
            <a:pPr marL="558900" lvl="1" indent="-342900"/>
            <a:r>
              <a:rPr lang="en-US" dirty="0"/>
              <a:t>Financial pressures.</a:t>
            </a:r>
          </a:p>
          <a:p>
            <a:pPr marL="558900" lvl="1" indent="-342900"/>
            <a:r>
              <a:rPr lang="en-US" dirty="0"/>
              <a:t>Social pressures. </a:t>
            </a:r>
          </a:p>
          <a:p>
            <a:pPr marL="558900" lvl="1" indent="-342900"/>
            <a:r>
              <a:rPr lang="en-US" dirty="0"/>
              <a:t>New experiences and learning curves. </a:t>
            </a:r>
          </a:p>
          <a:p>
            <a:pPr marL="558900" lvl="1" indent="-342900"/>
            <a:r>
              <a:rPr lang="en-US" dirty="0"/>
              <a:t>High expectations.</a:t>
            </a:r>
          </a:p>
          <a:p>
            <a:pPr marL="558900" lvl="1" indent="-342900"/>
            <a:r>
              <a:rPr lang="en-US" dirty="0"/>
              <a:t>Stress. </a:t>
            </a:r>
          </a:p>
          <a:p>
            <a:pPr marL="558900" lvl="1" indent="-342900"/>
            <a:r>
              <a:rPr lang="en-US" dirty="0"/>
              <a:t>Lack of social supports. </a:t>
            </a:r>
          </a:p>
          <a:p>
            <a:pPr marL="342900" indent="-342900">
              <a:buFont typeface="Arial" panose="020B0604020202020204" pitchFamily="34" charset="0"/>
              <a:buChar char="•"/>
            </a:pPr>
            <a:endParaRPr lang="en-US" dirty="0"/>
          </a:p>
          <a:p>
            <a:endParaRPr lang="en-AU" dirty="0"/>
          </a:p>
        </p:txBody>
      </p:sp>
      <p:sp>
        <p:nvSpPr>
          <p:cNvPr id="4" name="Slide Number Placeholder 3">
            <a:extLst>
              <a:ext uri="{FF2B5EF4-FFF2-40B4-BE49-F238E27FC236}">
                <a16:creationId xmlns:a16="http://schemas.microsoft.com/office/drawing/2014/main" id="{6EBBFA93-01F9-46CF-86E0-1030634D6522}"/>
              </a:ext>
            </a:extLst>
          </p:cNvPr>
          <p:cNvSpPr>
            <a:spLocks noGrp="1"/>
          </p:cNvSpPr>
          <p:nvPr>
            <p:ph type="sldNum" sz="quarter" idx="12"/>
          </p:nvPr>
        </p:nvSpPr>
        <p:spPr/>
        <p:txBody>
          <a:bodyPr/>
          <a:lstStyle/>
          <a:p>
            <a:fld id="{DC22DD25-61AE-413C-B4D2-EF2365C9B2E1}" type="slidenum">
              <a:rPr lang="en-AU" noProof="0" smtClean="0"/>
              <a:pPr/>
              <a:t>4</a:t>
            </a:fld>
            <a:endParaRPr lang="en-AU" noProof="0"/>
          </a:p>
        </p:txBody>
      </p:sp>
      <p:pic>
        <p:nvPicPr>
          <p:cNvPr id="5" name="Picture 2" descr="https://wellatworkhf.files.wordpress.com/2015/03/1-in-4.jpg">
            <a:extLst>
              <a:ext uri="{FF2B5EF4-FFF2-40B4-BE49-F238E27FC236}">
                <a16:creationId xmlns:a16="http://schemas.microsoft.com/office/drawing/2014/main" id="{42BFA765-EA29-4A6A-9612-616947BFB740}"/>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7264921" y="2829302"/>
            <a:ext cx="4184299" cy="23547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cxnSp>
        <p:nvCxnSpPr>
          <p:cNvPr id="6" name="Connector: Elbow 5">
            <a:extLst>
              <a:ext uri="{FF2B5EF4-FFF2-40B4-BE49-F238E27FC236}">
                <a16:creationId xmlns:a16="http://schemas.microsoft.com/office/drawing/2014/main" id="{2955B42D-BBE1-4C23-921A-B0FD34C14DD2}"/>
              </a:ext>
            </a:extLst>
          </p:cNvPr>
          <p:cNvCxnSpPr>
            <a:cxnSpLocks/>
          </p:cNvCxnSpPr>
          <p:nvPr/>
        </p:nvCxnSpPr>
        <p:spPr>
          <a:xfrm>
            <a:off x="9238271" y="2104007"/>
            <a:ext cx="801278" cy="679989"/>
          </a:xfrm>
          <a:prstGeom prst="bentConnector3">
            <a:avLst>
              <a:gd name="adj1" fmla="val 99412"/>
            </a:avLst>
          </a:prstGeom>
          <a:ln>
            <a:tailEnd type="triangle"/>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89061985"/>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Placeholder 6">
            <a:extLst>
              <a:ext uri="{FF2B5EF4-FFF2-40B4-BE49-F238E27FC236}">
                <a16:creationId xmlns:a16="http://schemas.microsoft.com/office/drawing/2014/main" id="{86547264-5A9B-407D-8576-4CD8673C22AE}"/>
              </a:ext>
            </a:extLst>
          </p:cNvPr>
          <p:cNvPicPr>
            <a:picLocks noGrp="1" noChangeAspect="1"/>
          </p:cNvPicPr>
          <p:nvPr>
            <p:ph type="pic" sz="quarter" idx="13"/>
          </p:nvPr>
        </p:nvPicPr>
        <p:blipFill>
          <a:blip r:embed="rId2" cstate="screen">
            <a:extLst>
              <a:ext uri="{28A0092B-C50C-407E-A947-70E740481C1C}">
                <a14:useLocalDpi xmlns:a14="http://schemas.microsoft.com/office/drawing/2010/main"/>
              </a:ext>
            </a:extLst>
          </a:blip>
          <a:srcRect/>
          <a:stretch>
            <a:fillRect/>
          </a:stretch>
        </p:blipFill>
        <p:spPr/>
      </p:pic>
      <p:sp>
        <p:nvSpPr>
          <p:cNvPr id="3" name="Subtitle 2">
            <a:extLst>
              <a:ext uri="{FF2B5EF4-FFF2-40B4-BE49-F238E27FC236}">
                <a16:creationId xmlns:a16="http://schemas.microsoft.com/office/drawing/2014/main" id="{25E47BF9-74E4-4842-8F2A-FBE62E0DAAF7}"/>
              </a:ext>
            </a:extLst>
          </p:cNvPr>
          <p:cNvSpPr>
            <a:spLocks noGrp="1"/>
          </p:cNvSpPr>
          <p:nvPr>
            <p:ph type="subTitle" idx="1"/>
          </p:nvPr>
        </p:nvSpPr>
        <p:spPr/>
        <p:txBody>
          <a:bodyPr/>
          <a:lstStyle/>
          <a:p>
            <a:r>
              <a:rPr lang="en-US" dirty="0"/>
              <a:t>A little bit about wellbeing</a:t>
            </a:r>
          </a:p>
        </p:txBody>
      </p:sp>
      <p:sp>
        <p:nvSpPr>
          <p:cNvPr id="12" name="Text Placeholder 11">
            <a:extLst>
              <a:ext uri="{FF2B5EF4-FFF2-40B4-BE49-F238E27FC236}">
                <a16:creationId xmlns:a16="http://schemas.microsoft.com/office/drawing/2014/main" id="{FE50E431-47EE-47E6-B9CB-AD719F0F041A}"/>
              </a:ext>
            </a:extLst>
          </p:cNvPr>
          <p:cNvSpPr>
            <a:spLocks noGrp="1"/>
          </p:cNvSpPr>
          <p:nvPr>
            <p:ph type="body" sz="quarter" idx="14"/>
          </p:nvPr>
        </p:nvSpPr>
        <p:spPr/>
        <p:txBody>
          <a:bodyPr/>
          <a:lstStyle/>
          <a:p>
            <a:endParaRPr lang="en-AU"/>
          </a:p>
        </p:txBody>
      </p:sp>
      <p:sp>
        <p:nvSpPr>
          <p:cNvPr id="13" name="Text Placeholder 12">
            <a:extLst>
              <a:ext uri="{FF2B5EF4-FFF2-40B4-BE49-F238E27FC236}">
                <a16:creationId xmlns:a16="http://schemas.microsoft.com/office/drawing/2014/main" id="{4A643A86-D425-45AA-86FB-5D405161931F}"/>
              </a:ext>
            </a:extLst>
          </p:cNvPr>
          <p:cNvSpPr>
            <a:spLocks noGrp="1"/>
          </p:cNvSpPr>
          <p:nvPr>
            <p:ph type="body" sz="quarter" idx="17"/>
          </p:nvPr>
        </p:nvSpPr>
        <p:spPr/>
        <p:txBody>
          <a:bodyPr/>
          <a:lstStyle/>
          <a:p>
            <a:endParaRPr lang="en-AU" dirty="0"/>
          </a:p>
        </p:txBody>
      </p:sp>
    </p:spTree>
    <p:extLst>
      <p:ext uri="{BB962C8B-B14F-4D97-AF65-F5344CB8AC3E}">
        <p14:creationId xmlns:p14="http://schemas.microsoft.com/office/powerpoint/2010/main" val="1202424196"/>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81EFB22-98A7-4F3C-A570-7B79A9A252FE}"/>
              </a:ext>
            </a:extLst>
          </p:cNvPr>
          <p:cNvSpPr>
            <a:spLocks noGrp="1"/>
          </p:cNvSpPr>
          <p:nvPr>
            <p:ph type="title"/>
          </p:nvPr>
        </p:nvSpPr>
        <p:spPr/>
        <p:txBody>
          <a:bodyPr/>
          <a:lstStyle/>
          <a:p>
            <a:r>
              <a:rPr lang="en-AU" dirty="0"/>
              <a:t>A little bit about wellbeing</a:t>
            </a:r>
          </a:p>
        </p:txBody>
      </p:sp>
      <p:sp>
        <p:nvSpPr>
          <p:cNvPr id="7" name="Content Placeholder 6">
            <a:extLst>
              <a:ext uri="{FF2B5EF4-FFF2-40B4-BE49-F238E27FC236}">
                <a16:creationId xmlns:a16="http://schemas.microsoft.com/office/drawing/2014/main" id="{D07DE60C-F385-414C-8B4B-3519993CEDFB}"/>
              </a:ext>
            </a:extLst>
          </p:cNvPr>
          <p:cNvSpPr>
            <a:spLocks noGrp="1"/>
          </p:cNvSpPr>
          <p:nvPr>
            <p:ph idx="1"/>
          </p:nvPr>
        </p:nvSpPr>
        <p:spPr/>
        <p:txBody>
          <a:bodyPr/>
          <a:lstStyle/>
          <a:p>
            <a:r>
              <a:rPr lang="en-US" dirty="0"/>
              <a:t>Today is an introduction and taster session… </a:t>
            </a:r>
          </a:p>
          <a:p>
            <a:pPr marL="342900" indent="-342900">
              <a:buFont typeface="Arial" panose="020B0604020202020204" pitchFamily="34" charset="0"/>
              <a:buChar char="•"/>
            </a:pPr>
            <a:r>
              <a:rPr lang="en-US" dirty="0"/>
              <a:t>Wellbeing science + Positive psychological interventions</a:t>
            </a:r>
          </a:p>
          <a:p>
            <a:pPr marL="558900" lvl="1" indent="-342900"/>
            <a:r>
              <a:rPr lang="en-US" dirty="0"/>
              <a:t>So basically leave here: Know stuff + do stuff (knowledge + experience)</a:t>
            </a:r>
          </a:p>
          <a:p>
            <a:endParaRPr lang="en-AU" dirty="0"/>
          </a:p>
        </p:txBody>
      </p:sp>
      <p:sp>
        <p:nvSpPr>
          <p:cNvPr id="4" name="Slide Number Placeholder 3">
            <a:extLst>
              <a:ext uri="{FF2B5EF4-FFF2-40B4-BE49-F238E27FC236}">
                <a16:creationId xmlns:a16="http://schemas.microsoft.com/office/drawing/2014/main" id="{6EBBFA93-01F9-46CF-86E0-1030634D6522}"/>
              </a:ext>
            </a:extLst>
          </p:cNvPr>
          <p:cNvSpPr>
            <a:spLocks noGrp="1"/>
          </p:cNvSpPr>
          <p:nvPr>
            <p:ph type="sldNum" sz="quarter" idx="12"/>
          </p:nvPr>
        </p:nvSpPr>
        <p:spPr/>
        <p:txBody>
          <a:bodyPr/>
          <a:lstStyle/>
          <a:p>
            <a:fld id="{DC22DD25-61AE-413C-B4D2-EF2365C9B2E1}" type="slidenum">
              <a:rPr lang="en-AU" noProof="0" smtClean="0"/>
              <a:pPr/>
              <a:t>6</a:t>
            </a:fld>
            <a:endParaRPr lang="en-AU" noProof="0"/>
          </a:p>
        </p:txBody>
      </p:sp>
    </p:spTree>
    <p:extLst>
      <p:ext uri="{BB962C8B-B14F-4D97-AF65-F5344CB8AC3E}">
        <p14:creationId xmlns:p14="http://schemas.microsoft.com/office/powerpoint/2010/main" val="1912651935"/>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81EFB22-98A7-4F3C-A570-7B79A9A252FE}"/>
              </a:ext>
            </a:extLst>
          </p:cNvPr>
          <p:cNvSpPr>
            <a:spLocks noGrp="1"/>
          </p:cNvSpPr>
          <p:nvPr>
            <p:ph type="title"/>
          </p:nvPr>
        </p:nvSpPr>
        <p:spPr/>
        <p:txBody>
          <a:bodyPr/>
          <a:lstStyle/>
          <a:p>
            <a:r>
              <a:rPr lang="en-AU" dirty="0"/>
              <a:t>A little bit about wellbeing</a:t>
            </a:r>
          </a:p>
        </p:txBody>
      </p:sp>
      <p:sp>
        <p:nvSpPr>
          <p:cNvPr id="7" name="Content Placeholder 6">
            <a:extLst>
              <a:ext uri="{FF2B5EF4-FFF2-40B4-BE49-F238E27FC236}">
                <a16:creationId xmlns:a16="http://schemas.microsoft.com/office/drawing/2014/main" id="{D07DE60C-F385-414C-8B4B-3519993CEDFB}"/>
              </a:ext>
            </a:extLst>
          </p:cNvPr>
          <p:cNvSpPr>
            <a:spLocks noGrp="1"/>
          </p:cNvSpPr>
          <p:nvPr>
            <p:ph idx="1"/>
          </p:nvPr>
        </p:nvSpPr>
        <p:spPr>
          <a:xfrm>
            <a:off x="316356" y="1532415"/>
            <a:ext cx="7432477" cy="4376944"/>
          </a:xfrm>
        </p:spPr>
        <p:txBody>
          <a:bodyPr/>
          <a:lstStyle/>
          <a:p>
            <a:r>
              <a:rPr lang="en-US" b="1" dirty="0"/>
              <a:t>Positive assessment </a:t>
            </a:r>
          </a:p>
          <a:p>
            <a:pPr marL="342900" indent="-342900">
              <a:buFont typeface="Arial" panose="020B0604020202020204" pitchFamily="34" charset="0"/>
              <a:buChar char="•"/>
            </a:pPr>
            <a:r>
              <a:rPr lang="en-US" dirty="0"/>
              <a:t>Let’s do a “back of the napkin” assessment. </a:t>
            </a:r>
          </a:p>
          <a:p>
            <a:pPr marL="342900" lvl="3" indent="-342900"/>
            <a:r>
              <a:rPr lang="en-US" dirty="0"/>
              <a:t>				</a:t>
            </a:r>
          </a:p>
          <a:p>
            <a:pPr marL="342900" lvl="3" indent="-342900"/>
            <a:r>
              <a:rPr lang="en-US" dirty="0"/>
              <a:t>			</a:t>
            </a:r>
            <a:r>
              <a:rPr lang="en-US" dirty="0">
                <a:solidFill>
                  <a:srgbClr val="094183"/>
                </a:solidFill>
              </a:rPr>
              <a:t>How happy are you right now in life? </a:t>
            </a:r>
          </a:p>
          <a:p>
            <a:pPr marL="342900" indent="-342900">
              <a:buFont typeface="Arial" panose="020B0604020202020204" pitchFamily="34" charset="0"/>
              <a:buChar char="•"/>
            </a:pPr>
            <a:endParaRPr lang="en-US" dirty="0"/>
          </a:p>
          <a:p>
            <a:r>
              <a:rPr lang="en-US" dirty="0"/>
              <a:t>What would you pay / give / do / sacrifice / commit to in order to be, on average, one point happier? </a:t>
            </a:r>
          </a:p>
          <a:p>
            <a:pPr marL="342900" indent="-342900">
              <a:buFont typeface="Arial" panose="020B0604020202020204" pitchFamily="34" charset="0"/>
              <a:buChar char="•"/>
            </a:pPr>
            <a:endParaRPr lang="en-US" dirty="0"/>
          </a:p>
          <a:p>
            <a:endParaRPr lang="en-AU" dirty="0"/>
          </a:p>
        </p:txBody>
      </p:sp>
      <p:sp>
        <p:nvSpPr>
          <p:cNvPr id="4" name="Slide Number Placeholder 3">
            <a:extLst>
              <a:ext uri="{FF2B5EF4-FFF2-40B4-BE49-F238E27FC236}">
                <a16:creationId xmlns:a16="http://schemas.microsoft.com/office/drawing/2014/main" id="{6EBBFA93-01F9-46CF-86E0-1030634D6522}"/>
              </a:ext>
            </a:extLst>
          </p:cNvPr>
          <p:cNvSpPr>
            <a:spLocks noGrp="1"/>
          </p:cNvSpPr>
          <p:nvPr>
            <p:ph type="sldNum" sz="quarter" idx="12"/>
          </p:nvPr>
        </p:nvSpPr>
        <p:spPr/>
        <p:txBody>
          <a:bodyPr/>
          <a:lstStyle/>
          <a:p>
            <a:fld id="{DC22DD25-61AE-413C-B4D2-EF2365C9B2E1}" type="slidenum">
              <a:rPr lang="en-AU" noProof="0" smtClean="0"/>
              <a:pPr/>
              <a:t>7</a:t>
            </a:fld>
            <a:endParaRPr lang="en-AU" noProof="0"/>
          </a:p>
        </p:txBody>
      </p:sp>
      <p:sp>
        <p:nvSpPr>
          <p:cNvPr id="5" name="Content Placeholder 2">
            <a:extLst>
              <a:ext uri="{FF2B5EF4-FFF2-40B4-BE49-F238E27FC236}">
                <a16:creationId xmlns:a16="http://schemas.microsoft.com/office/drawing/2014/main" id="{9576008D-0E09-4EC1-A95F-D7AFD9433455}"/>
              </a:ext>
            </a:extLst>
          </p:cNvPr>
          <p:cNvSpPr txBox="1">
            <a:spLocks/>
          </p:cNvSpPr>
          <p:nvPr/>
        </p:nvSpPr>
        <p:spPr>
          <a:xfrm>
            <a:off x="8144759" y="1532414"/>
            <a:ext cx="2655292" cy="4067107"/>
          </a:xfrm>
          <a:prstGeom prst="rect">
            <a:avLst/>
          </a:prstGeom>
        </p:spPr>
        <p:txBody>
          <a:bodyPr vert="horz" lIns="45720" tIns="45720" rIns="45720" bIns="45720" rtlCol="0">
            <a:normAutofit fontScale="77500" lnSpcReduction="20000"/>
          </a:bodyPr>
          <a:lstStyle>
            <a:lvl1pPr marL="91440" indent="-91440" algn="l" defTabSz="914400" rtl="0" eaLnBrk="1" latinLnBrk="0" hangingPunct="1">
              <a:lnSpc>
                <a:spcPct val="90000"/>
              </a:lnSpc>
              <a:spcBef>
                <a:spcPts val="1200"/>
              </a:spcBef>
              <a:spcAft>
                <a:spcPts val="200"/>
              </a:spcAft>
              <a:buClr>
                <a:schemeClr val="accent1"/>
              </a:buClr>
              <a:buSzPct val="100000"/>
              <a:buFont typeface="Tw Cen MT" panose="020B0602020104020603" pitchFamily="34" charset="0"/>
              <a:buChar char=" "/>
              <a:defRPr sz="2200" kern="1200">
                <a:solidFill>
                  <a:schemeClr val="tx1"/>
                </a:solidFill>
                <a:latin typeface="+mn-lt"/>
                <a:ea typeface="+mn-ea"/>
                <a:cs typeface="+mn-cs"/>
              </a:defRPr>
            </a:lvl1pPr>
            <a:lvl2pPr marL="265176" indent="-137160" algn="l" defTabSz="914400" rtl="0" eaLnBrk="1" latinLnBrk="0" hangingPunct="1">
              <a:lnSpc>
                <a:spcPct val="90000"/>
              </a:lnSpc>
              <a:spcBef>
                <a:spcPts val="200"/>
              </a:spcBef>
              <a:spcAft>
                <a:spcPts val="400"/>
              </a:spcAft>
              <a:buClr>
                <a:schemeClr val="accent1"/>
              </a:buClr>
              <a:buFont typeface="Wingdings 3" pitchFamily="18" charset="2"/>
              <a:buChar char=""/>
              <a:defRPr sz="1800" kern="1200">
                <a:solidFill>
                  <a:schemeClr val="tx1"/>
                </a:solidFill>
                <a:latin typeface="+mn-lt"/>
                <a:ea typeface="+mn-ea"/>
                <a:cs typeface="+mn-cs"/>
              </a:defRPr>
            </a:lvl2pPr>
            <a:lvl3pPr marL="448056" indent="-137160" algn="l" defTabSz="914400"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3pPr>
            <a:lvl4pPr marL="594360" indent="-137160" algn="l" defTabSz="914400"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4pPr>
            <a:lvl5pPr marL="777240" indent="-137160" algn="l" defTabSz="914400"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5pPr>
            <a:lvl6pPr marL="914400" indent="-137160" algn="l" defTabSz="914400"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6pPr>
            <a:lvl7pPr marL="1060704" indent="-137160" algn="l" defTabSz="914400"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7pPr>
            <a:lvl8pPr marL="1216152" indent="-137160" algn="l" defTabSz="914400"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8pPr>
            <a:lvl9pPr marL="1362456" indent="-137160" algn="l" defTabSz="914400"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9pPr>
          </a:lstStyle>
          <a:p>
            <a:r>
              <a:rPr lang="en-AU" dirty="0">
                <a:latin typeface="Arial" panose="020B0604020202020204" pitchFamily="34" charset="0"/>
                <a:cs typeface="Arial" panose="020B0604020202020204" pitchFamily="34" charset="0"/>
              </a:rPr>
              <a:t>10 - Extremely happy </a:t>
            </a:r>
            <a:endParaRPr lang="en-NZ" dirty="0">
              <a:latin typeface="Arial" panose="020B0604020202020204" pitchFamily="34" charset="0"/>
              <a:cs typeface="Arial" panose="020B0604020202020204" pitchFamily="34" charset="0"/>
            </a:endParaRPr>
          </a:p>
          <a:p>
            <a:r>
              <a:rPr lang="en-AU" dirty="0">
                <a:latin typeface="Arial" panose="020B0604020202020204" pitchFamily="34" charset="0"/>
                <a:cs typeface="Arial" panose="020B0604020202020204" pitchFamily="34" charset="0"/>
              </a:rPr>
              <a:t>9 -   Very happy </a:t>
            </a:r>
            <a:endParaRPr lang="en-NZ" dirty="0">
              <a:latin typeface="Arial" panose="020B0604020202020204" pitchFamily="34" charset="0"/>
              <a:cs typeface="Arial" panose="020B0604020202020204" pitchFamily="34" charset="0"/>
            </a:endParaRPr>
          </a:p>
          <a:p>
            <a:r>
              <a:rPr lang="en-AU" dirty="0">
                <a:latin typeface="Arial" panose="020B0604020202020204" pitchFamily="34" charset="0"/>
                <a:cs typeface="Arial" panose="020B0604020202020204" pitchFamily="34" charset="0"/>
              </a:rPr>
              <a:t>8 -   Pretty happy </a:t>
            </a:r>
            <a:endParaRPr lang="en-NZ" dirty="0">
              <a:latin typeface="Arial" panose="020B0604020202020204" pitchFamily="34" charset="0"/>
              <a:cs typeface="Arial" panose="020B0604020202020204" pitchFamily="34" charset="0"/>
            </a:endParaRPr>
          </a:p>
          <a:p>
            <a:r>
              <a:rPr lang="en-AU" dirty="0">
                <a:latin typeface="Arial" panose="020B0604020202020204" pitchFamily="34" charset="0"/>
                <a:cs typeface="Arial" panose="020B0604020202020204" pitchFamily="34" charset="0"/>
              </a:rPr>
              <a:t>7 -   Mildly happy </a:t>
            </a:r>
            <a:endParaRPr lang="en-NZ" dirty="0">
              <a:latin typeface="Arial" panose="020B0604020202020204" pitchFamily="34" charset="0"/>
              <a:cs typeface="Arial" panose="020B0604020202020204" pitchFamily="34" charset="0"/>
            </a:endParaRPr>
          </a:p>
          <a:p>
            <a:r>
              <a:rPr lang="en-AU" dirty="0">
                <a:latin typeface="Arial" panose="020B0604020202020204" pitchFamily="34" charset="0"/>
                <a:cs typeface="Arial" panose="020B0604020202020204" pitchFamily="34" charset="0"/>
              </a:rPr>
              <a:t>6 -   Slightly happy</a:t>
            </a:r>
            <a:endParaRPr lang="en-NZ" dirty="0">
              <a:latin typeface="Arial" panose="020B0604020202020204" pitchFamily="34" charset="0"/>
              <a:cs typeface="Arial" panose="020B0604020202020204" pitchFamily="34" charset="0"/>
            </a:endParaRPr>
          </a:p>
          <a:p>
            <a:r>
              <a:rPr lang="en-AU" dirty="0">
                <a:latin typeface="Arial" panose="020B0604020202020204" pitchFamily="34" charset="0"/>
                <a:cs typeface="Arial" panose="020B0604020202020204" pitchFamily="34" charset="0"/>
              </a:rPr>
              <a:t>5 -   Neutral </a:t>
            </a:r>
            <a:endParaRPr lang="en-NZ" dirty="0">
              <a:latin typeface="Arial" panose="020B0604020202020204" pitchFamily="34" charset="0"/>
              <a:cs typeface="Arial" panose="020B0604020202020204" pitchFamily="34" charset="0"/>
            </a:endParaRPr>
          </a:p>
          <a:p>
            <a:r>
              <a:rPr lang="en-AU" dirty="0">
                <a:latin typeface="Arial" panose="020B0604020202020204" pitchFamily="34" charset="0"/>
                <a:cs typeface="Arial" panose="020B0604020202020204" pitchFamily="34" charset="0"/>
              </a:rPr>
              <a:t>4 -   Slightly unhappy</a:t>
            </a:r>
            <a:endParaRPr lang="en-NZ" dirty="0">
              <a:latin typeface="Arial" panose="020B0604020202020204" pitchFamily="34" charset="0"/>
              <a:cs typeface="Arial" panose="020B0604020202020204" pitchFamily="34" charset="0"/>
            </a:endParaRPr>
          </a:p>
          <a:p>
            <a:r>
              <a:rPr lang="en-AU" dirty="0">
                <a:latin typeface="Arial" panose="020B0604020202020204" pitchFamily="34" charset="0"/>
                <a:cs typeface="Arial" panose="020B0604020202020204" pitchFamily="34" charset="0"/>
              </a:rPr>
              <a:t>3 -   Mildly unhappy </a:t>
            </a:r>
            <a:endParaRPr lang="en-NZ" dirty="0">
              <a:latin typeface="Arial" panose="020B0604020202020204" pitchFamily="34" charset="0"/>
              <a:cs typeface="Arial" panose="020B0604020202020204" pitchFamily="34" charset="0"/>
            </a:endParaRPr>
          </a:p>
          <a:p>
            <a:r>
              <a:rPr lang="en-AU" dirty="0">
                <a:latin typeface="Arial" panose="020B0604020202020204" pitchFamily="34" charset="0"/>
                <a:cs typeface="Arial" panose="020B0604020202020204" pitchFamily="34" charset="0"/>
              </a:rPr>
              <a:t>2 -   Pretty unhappy </a:t>
            </a:r>
            <a:endParaRPr lang="en-NZ" dirty="0">
              <a:latin typeface="Arial" panose="020B0604020202020204" pitchFamily="34" charset="0"/>
              <a:cs typeface="Arial" panose="020B0604020202020204" pitchFamily="34" charset="0"/>
            </a:endParaRPr>
          </a:p>
          <a:p>
            <a:r>
              <a:rPr lang="en-AU" dirty="0">
                <a:latin typeface="Arial" panose="020B0604020202020204" pitchFamily="34" charset="0"/>
                <a:cs typeface="Arial" panose="020B0604020202020204" pitchFamily="34" charset="0"/>
              </a:rPr>
              <a:t>1 -   Very unhappy </a:t>
            </a:r>
            <a:endParaRPr lang="en-NZ" dirty="0">
              <a:latin typeface="Arial" panose="020B0604020202020204" pitchFamily="34" charset="0"/>
              <a:cs typeface="Arial" panose="020B0604020202020204" pitchFamily="34" charset="0"/>
            </a:endParaRPr>
          </a:p>
          <a:p>
            <a:r>
              <a:rPr lang="en-AU" dirty="0">
                <a:latin typeface="Arial" panose="020B0604020202020204" pitchFamily="34" charset="0"/>
                <a:cs typeface="Arial" panose="020B0604020202020204" pitchFamily="34" charset="0"/>
              </a:rPr>
              <a:t>0 -   Extremely unhappy </a:t>
            </a:r>
            <a:endParaRPr lang="en-NZ" dirty="0">
              <a:latin typeface="Arial" panose="020B0604020202020204" pitchFamily="34" charset="0"/>
              <a:cs typeface="Arial" panose="020B0604020202020204" pitchFamily="34" charset="0"/>
            </a:endParaRPr>
          </a:p>
          <a:p>
            <a:endParaRPr lang="en-NZ"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86818899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7">
                                            <p:txEl>
                                              <p:pRg st="5" end="5"/>
                                            </p:txEl>
                                          </p:spTgt>
                                        </p:tgtEl>
                                        <p:attrNameLst>
                                          <p:attrName>style.visibility</p:attrName>
                                        </p:attrNameLst>
                                      </p:cBhvr>
                                      <p:to>
                                        <p:strVal val="visible"/>
                                      </p:to>
                                    </p:set>
                                    <p:anim calcmode="lin" valueType="num">
                                      <p:cBhvr additive="base">
                                        <p:cTn id="7" dur="500" fill="hold"/>
                                        <p:tgtEl>
                                          <p:spTgt spid="7">
                                            <p:txEl>
                                              <p:pRg st="5" end="5"/>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7">
                                            <p:txEl>
                                              <p:pRg st="5" end="5"/>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Placeholder 4">
            <a:extLst>
              <a:ext uri="{FF2B5EF4-FFF2-40B4-BE49-F238E27FC236}">
                <a16:creationId xmlns:a16="http://schemas.microsoft.com/office/drawing/2014/main" id="{8C6AAE53-2820-4198-AA0E-5908A9822F71}"/>
              </a:ext>
            </a:extLst>
          </p:cNvPr>
          <p:cNvPicPr>
            <a:picLocks noGrp="1" noChangeAspect="1"/>
          </p:cNvPicPr>
          <p:nvPr>
            <p:ph type="pic" sz="quarter" idx="13"/>
          </p:nvPr>
        </p:nvPicPr>
        <p:blipFill>
          <a:blip r:embed="rId2"/>
          <a:srcRect t="52" b="52"/>
          <a:stretch>
            <a:fillRect/>
          </a:stretch>
        </p:blipFill>
        <p:spPr>
          <a:prstGeom prst="rect">
            <a:avLst/>
          </a:prstGeom>
        </p:spPr>
      </p:pic>
      <p:sp>
        <p:nvSpPr>
          <p:cNvPr id="3" name="Subtitle 2">
            <a:extLst>
              <a:ext uri="{FF2B5EF4-FFF2-40B4-BE49-F238E27FC236}">
                <a16:creationId xmlns:a16="http://schemas.microsoft.com/office/drawing/2014/main" id="{25E47BF9-74E4-4842-8F2A-FBE62E0DAAF7}"/>
              </a:ext>
            </a:extLst>
          </p:cNvPr>
          <p:cNvSpPr>
            <a:spLocks noGrp="1"/>
          </p:cNvSpPr>
          <p:nvPr>
            <p:ph type="subTitle" idx="1"/>
          </p:nvPr>
        </p:nvSpPr>
        <p:spPr/>
        <p:txBody>
          <a:bodyPr/>
          <a:lstStyle/>
          <a:p>
            <a:r>
              <a:rPr lang="en-US" dirty="0"/>
              <a:t>Fun stuff</a:t>
            </a:r>
          </a:p>
        </p:txBody>
      </p:sp>
      <p:sp>
        <p:nvSpPr>
          <p:cNvPr id="12" name="Text Placeholder 11">
            <a:extLst>
              <a:ext uri="{FF2B5EF4-FFF2-40B4-BE49-F238E27FC236}">
                <a16:creationId xmlns:a16="http://schemas.microsoft.com/office/drawing/2014/main" id="{FE50E431-47EE-47E6-B9CB-AD719F0F041A}"/>
              </a:ext>
            </a:extLst>
          </p:cNvPr>
          <p:cNvSpPr>
            <a:spLocks noGrp="1"/>
          </p:cNvSpPr>
          <p:nvPr>
            <p:ph type="body" sz="quarter" idx="14"/>
          </p:nvPr>
        </p:nvSpPr>
        <p:spPr/>
        <p:txBody>
          <a:bodyPr/>
          <a:lstStyle/>
          <a:p>
            <a:endParaRPr lang="en-AU"/>
          </a:p>
        </p:txBody>
      </p:sp>
      <p:sp>
        <p:nvSpPr>
          <p:cNvPr id="13" name="Text Placeholder 12">
            <a:extLst>
              <a:ext uri="{FF2B5EF4-FFF2-40B4-BE49-F238E27FC236}">
                <a16:creationId xmlns:a16="http://schemas.microsoft.com/office/drawing/2014/main" id="{4A643A86-D425-45AA-86FB-5D405161931F}"/>
              </a:ext>
            </a:extLst>
          </p:cNvPr>
          <p:cNvSpPr>
            <a:spLocks noGrp="1"/>
          </p:cNvSpPr>
          <p:nvPr>
            <p:ph type="body" sz="quarter" idx="17"/>
          </p:nvPr>
        </p:nvSpPr>
        <p:spPr/>
        <p:txBody>
          <a:bodyPr/>
          <a:lstStyle/>
          <a:p>
            <a:endParaRPr lang="en-AU" dirty="0"/>
          </a:p>
        </p:txBody>
      </p:sp>
    </p:spTree>
    <p:extLst>
      <p:ext uri="{BB962C8B-B14F-4D97-AF65-F5344CB8AC3E}">
        <p14:creationId xmlns:p14="http://schemas.microsoft.com/office/powerpoint/2010/main" val="2410540051"/>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81EFB22-98A7-4F3C-A570-7B79A9A252FE}"/>
              </a:ext>
            </a:extLst>
          </p:cNvPr>
          <p:cNvSpPr>
            <a:spLocks noGrp="1"/>
          </p:cNvSpPr>
          <p:nvPr>
            <p:ph type="title"/>
          </p:nvPr>
        </p:nvSpPr>
        <p:spPr/>
        <p:txBody>
          <a:bodyPr/>
          <a:lstStyle/>
          <a:p>
            <a:r>
              <a:rPr lang="en-AU" dirty="0"/>
              <a:t>Fun stuff</a:t>
            </a:r>
          </a:p>
        </p:txBody>
      </p:sp>
      <p:sp>
        <p:nvSpPr>
          <p:cNvPr id="7" name="Content Placeholder 6">
            <a:extLst>
              <a:ext uri="{FF2B5EF4-FFF2-40B4-BE49-F238E27FC236}">
                <a16:creationId xmlns:a16="http://schemas.microsoft.com/office/drawing/2014/main" id="{D07DE60C-F385-414C-8B4B-3519993CEDFB}"/>
              </a:ext>
            </a:extLst>
          </p:cNvPr>
          <p:cNvSpPr>
            <a:spLocks noGrp="1"/>
          </p:cNvSpPr>
          <p:nvPr>
            <p:ph idx="1"/>
          </p:nvPr>
        </p:nvSpPr>
        <p:spPr/>
        <p:txBody>
          <a:bodyPr/>
          <a:lstStyle/>
          <a:p>
            <a:r>
              <a:rPr lang="en-US" b="1" dirty="0"/>
              <a:t>Positive Introduction</a:t>
            </a:r>
          </a:p>
          <a:p>
            <a:r>
              <a:rPr lang="en-US" dirty="0">
                <a:solidFill>
                  <a:srgbClr val="094183"/>
                </a:solidFill>
              </a:rPr>
              <a:t>Step 1</a:t>
            </a:r>
            <a:r>
              <a:rPr lang="en-US" dirty="0"/>
              <a:t>: Pair up.</a:t>
            </a:r>
          </a:p>
          <a:p>
            <a:r>
              <a:rPr lang="en-US" dirty="0">
                <a:solidFill>
                  <a:srgbClr val="094183"/>
                </a:solidFill>
              </a:rPr>
              <a:t>Step 2</a:t>
            </a:r>
            <a:r>
              <a:rPr lang="en-US" dirty="0"/>
              <a:t>: In 2 minutes (1 minute each), tell a story – a thoughtful narrative with a beginning, middle and end – that illustrates </a:t>
            </a:r>
            <a:r>
              <a:rPr lang="en-US" u="sng" dirty="0"/>
              <a:t>when you are at your best</a:t>
            </a:r>
            <a:r>
              <a:rPr lang="en-US" dirty="0"/>
              <a:t>.</a:t>
            </a:r>
          </a:p>
          <a:p>
            <a:r>
              <a:rPr lang="en-US" dirty="0">
                <a:solidFill>
                  <a:srgbClr val="094183"/>
                </a:solidFill>
              </a:rPr>
              <a:t>Note</a:t>
            </a:r>
            <a:r>
              <a:rPr lang="en-US" dirty="0"/>
              <a:t>: Swap when you hear the bell the first time after 1 minute, stop completely when you hear the bell the second time after 2 minutes. </a:t>
            </a:r>
          </a:p>
          <a:p>
            <a:endParaRPr lang="en-AU" dirty="0"/>
          </a:p>
        </p:txBody>
      </p:sp>
      <p:sp>
        <p:nvSpPr>
          <p:cNvPr id="4" name="Slide Number Placeholder 3">
            <a:extLst>
              <a:ext uri="{FF2B5EF4-FFF2-40B4-BE49-F238E27FC236}">
                <a16:creationId xmlns:a16="http://schemas.microsoft.com/office/drawing/2014/main" id="{6EBBFA93-01F9-46CF-86E0-1030634D6522}"/>
              </a:ext>
            </a:extLst>
          </p:cNvPr>
          <p:cNvSpPr>
            <a:spLocks noGrp="1"/>
          </p:cNvSpPr>
          <p:nvPr>
            <p:ph type="sldNum" sz="quarter" idx="12"/>
          </p:nvPr>
        </p:nvSpPr>
        <p:spPr/>
        <p:txBody>
          <a:bodyPr/>
          <a:lstStyle/>
          <a:p>
            <a:fld id="{DC22DD25-61AE-413C-B4D2-EF2365C9B2E1}" type="slidenum">
              <a:rPr lang="en-AU" noProof="0" smtClean="0"/>
              <a:pPr/>
              <a:t>9</a:t>
            </a:fld>
            <a:endParaRPr lang="en-AU" noProof="0"/>
          </a:p>
        </p:txBody>
      </p:sp>
    </p:spTree>
    <p:extLst>
      <p:ext uri="{BB962C8B-B14F-4D97-AF65-F5344CB8AC3E}">
        <p14:creationId xmlns:p14="http://schemas.microsoft.com/office/powerpoint/2010/main" val="2973437957"/>
      </p:ext>
    </p:extLst>
  </p:cSld>
  <p:clrMapOvr>
    <a:masterClrMapping/>
  </p:clrMapOvr>
</p:sld>
</file>

<file path=ppt/theme/theme1.xml><?xml version="1.0" encoding="utf-8"?>
<a:theme xmlns:a="http://schemas.openxmlformats.org/drawingml/2006/main" name="University of Melbourne">
  <a:themeElements>
    <a:clrScheme name="University of Melbourne">
      <a:dk1>
        <a:sysClr val="windowText" lastClr="000000"/>
      </a:dk1>
      <a:lt1>
        <a:sysClr val="window" lastClr="FFFFFF"/>
      </a:lt1>
      <a:dk2>
        <a:srgbClr val="094183"/>
      </a:dk2>
      <a:lt2>
        <a:srgbClr val="FFFFFF"/>
      </a:lt2>
      <a:accent1>
        <a:srgbClr val="094183"/>
      </a:accent1>
      <a:accent2>
        <a:srgbClr val="4597AD"/>
      </a:accent2>
      <a:accent3>
        <a:srgbClr val="6DAF7F"/>
      </a:accent3>
      <a:accent4>
        <a:srgbClr val="5D7FBE"/>
      </a:accent4>
      <a:accent5>
        <a:srgbClr val="DDAD6A"/>
      </a:accent5>
      <a:accent6>
        <a:srgbClr val="D1694C"/>
      </a:accent6>
      <a:hlink>
        <a:srgbClr val="000000"/>
      </a:hlink>
      <a:folHlink>
        <a:srgbClr val="000000"/>
      </a:folHlink>
    </a:clrScheme>
    <a:fontScheme name="University of Melbourne">
      <a:majorFont>
        <a:latin typeface="Georgia"/>
        <a:ea typeface=""/>
        <a:cs typeface=""/>
      </a:majorFont>
      <a:minorFont>
        <a:latin typeface="Calibri"/>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UoM PowerPoint template 16x9" id="{E4E72F1A-F900-4F24-AF10-CEAA15258909}" vid="{98FA2EAE-BBE2-4046-9DB6-4706523E0098}"/>
    </a:ext>
  </a:extLst>
</a:theme>
</file>

<file path=ppt/theme/theme2.xml><?xml version="1.0" encoding="utf-8"?>
<a:theme xmlns:a="http://schemas.openxmlformats.org/drawingml/2006/main" name="University of Melbourne Patterns">
  <a:themeElements>
    <a:clrScheme name="University of Melbourne">
      <a:dk1>
        <a:sysClr val="windowText" lastClr="000000"/>
      </a:dk1>
      <a:lt1>
        <a:sysClr val="window" lastClr="FFFFFF"/>
      </a:lt1>
      <a:dk2>
        <a:srgbClr val="094183"/>
      </a:dk2>
      <a:lt2>
        <a:srgbClr val="FFFFFF"/>
      </a:lt2>
      <a:accent1>
        <a:srgbClr val="094183"/>
      </a:accent1>
      <a:accent2>
        <a:srgbClr val="4597AD"/>
      </a:accent2>
      <a:accent3>
        <a:srgbClr val="6DAF7F"/>
      </a:accent3>
      <a:accent4>
        <a:srgbClr val="5D7FBE"/>
      </a:accent4>
      <a:accent5>
        <a:srgbClr val="DDAD6A"/>
      </a:accent5>
      <a:accent6>
        <a:srgbClr val="D1694C"/>
      </a:accent6>
      <a:hlink>
        <a:srgbClr val="000000"/>
      </a:hlink>
      <a:folHlink>
        <a:srgbClr val="000000"/>
      </a:folHlink>
    </a:clrScheme>
    <a:fontScheme name="University of Melbourne">
      <a:majorFont>
        <a:latin typeface="Georgia"/>
        <a:ea typeface=""/>
        <a:cs typeface=""/>
      </a:majorFont>
      <a:minorFont>
        <a:latin typeface="Calibri"/>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UoM PowerPoint template 16x9" id="{E4E72F1A-F900-4F24-AF10-CEAA15258909}" vid="{9A36C238-3559-42C9-B723-DBAB57951AE3}"/>
    </a:ext>
  </a:extLst>
</a:theme>
</file>

<file path=ppt/theme/theme3.xml><?xml version="1.0" encoding="utf-8"?>
<a:theme xmlns:a="http://schemas.openxmlformats.org/drawingml/2006/main" name="University of Melbourne-Layout B">
  <a:themeElements>
    <a:clrScheme name="University of Melbourne">
      <a:dk1>
        <a:sysClr val="windowText" lastClr="000000"/>
      </a:dk1>
      <a:lt1>
        <a:sysClr val="window" lastClr="FFFFFF"/>
      </a:lt1>
      <a:dk2>
        <a:srgbClr val="094183"/>
      </a:dk2>
      <a:lt2>
        <a:srgbClr val="FFFFFF"/>
      </a:lt2>
      <a:accent1>
        <a:srgbClr val="094183"/>
      </a:accent1>
      <a:accent2>
        <a:srgbClr val="4597AD"/>
      </a:accent2>
      <a:accent3>
        <a:srgbClr val="6DAF7F"/>
      </a:accent3>
      <a:accent4>
        <a:srgbClr val="5D7FBE"/>
      </a:accent4>
      <a:accent5>
        <a:srgbClr val="DDAD6A"/>
      </a:accent5>
      <a:accent6>
        <a:srgbClr val="D1694C"/>
      </a:accent6>
      <a:hlink>
        <a:srgbClr val="000000"/>
      </a:hlink>
      <a:folHlink>
        <a:srgbClr val="000000"/>
      </a:folHlink>
    </a:clrScheme>
    <a:fontScheme name="University of Melbourne">
      <a:majorFont>
        <a:latin typeface="Georgia"/>
        <a:ea typeface=""/>
        <a:cs typeface=""/>
      </a:majorFont>
      <a:minorFont>
        <a:latin typeface="Calibri"/>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UoM PowerPoint template 16x9" id="{E4E72F1A-F900-4F24-AF10-CEAA15258909}" vid="{C230D052-C90C-4D80-AACA-CE83386B87DE}"/>
    </a:ext>
  </a:extLst>
</a:theme>
</file>

<file path=ppt/theme/theme4.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emplate>UoM-PowerPoint-template-16x9</Template>
  <TotalTime>508</TotalTime>
  <Words>1274</Words>
  <Application>Microsoft Office PowerPoint</Application>
  <PresentationFormat>Widescreen</PresentationFormat>
  <Paragraphs>198</Paragraphs>
  <Slides>30</Slides>
  <Notes>0</Notes>
  <HiddenSlides>0</HiddenSlides>
  <MMClips>0</MMClips>
  <ScaleCrop>false</ScaleCrop>
  <HeadingPairs>
    <vt:vector size="6" baseType="variant">
      <vt:variant>
        <vt:lpstr>Fonts Used</vt:lpstr>
      </vt:variant>
      <vt:variant>
        <vt:i4>4</vt:i4>
      </vt:variant>
      <vt:variant>
        <vt:lpstr>Theme</vt:lpstr>
      </vt:variant>
      <vt:variant>
        <vt:i4>3</vt:i4>
      </vt:variant>
      <vt:variant>
        <vt:lpstr>Slide Titles</vt:lpstr>
      </vt:variant>
      <vt:variant>
        <vt:i4>30</vt:i4>
      </vt:variant>
    </vt:vector>
  </HeadingPairs>
  <TitlesOfParts>
    <vt:vector size="37" baseType="lpstr">
      <vt:lpstr>Arial</vt:lpstr>
      <vt:lpstr>Calibri</vt:lpstr>
      <vt:lpstr>Georgia</vt:lpstr>
      <vt:lpstr>Tw Cen MT</vt:lpstr>
      <vt:lpstr>University of Melbourne</vt:lpstr>
      <vt:lpstr>University of Melbourne Patterns</vt:lpstr>
      <vt:lpstr>University of Melbourne-Layout B</vt:lpstr>
      <vt:lpstr>PowerPoint Presentation</vt:lpstr>
      <vt:lpstr>The Next 30 Minutes</vt:lpstr>
      <vt:lpstr>PowerPoint Presentation</vt:lpstr>
      <vt:lpstr>Student context</vt:lpstr>
      <vt:lpstr>PowerPoint Presentation</vt:lpstr>
      <vt:lpstr>A little bit about wellbeing</vt:lpstr>
      <vt:lpstr>A little bit about wellbeing</vt:lpstr>
      <vt:lpstr>PowerPoint Presentation</vt:lpstr>
      <vt:lpstr>Fun stuff</vt:lpstr>
      <vt:lpstr>Fun stuff</vt:lpstr>
      <vt:lpstr>A little bit about wellbeing</vt:lpstr>
      <vt:lpstr>A little bit about wellbeing</vt:lpstr>
      <vt:lpstr>A little bit about wellbeing</vt:lpstr>
      <vt:lpstr>A little bit about wellbeing</vt:lpstr>
      <vt:lpstr>PowerPoint Presentation</vt:lpstr>
      <vt:lpstr>A little bit about wellbeing</vt:lpstr>
      <vt:lpstr>A little bit about wellbeing</vt:lpstr>
      <vt:lpstr>A little bit about wellbeing</vt:lpstr>
      <vt:lpstr>A little bit about wellbeing</vt:lpstr>
      <vt:lpstr>A little bit about wellbeing</vt:lpstr>
      <vt:lpstr>A little bit about wellbeing</vt:lpstr>
      <vt:lpstr>PowerPoint Presentation</vt:lpstr>
      <vt:lpstr>A little bit about wellbeing</vt:lpstr>
      <vt:lpstr>PowerPoint Presentation</vt:lpstr>
      <vt:lpstr>A little bit about wellbeing</vt:lpstr>
      <vt:lpstr>PowerPoint Presentation</vt:lpstr>
      <vt:lpstr>A little bit about wellbeing</vt:lpstr>
      <vt:lpstr>A little bit about wellbeing</vt:lpstr>
      <vt:lpstr>PowerPoint Presentation</vt:lpstr>
      <vt:lpstr>PowerPoint Presentation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Aaron Jarden</dc:creator>
  <cp:lastModifiedBy>Aaron Jarden</cp:lastModifiedBy>
  <cp:revision>16</cp:revision>
  <dcterms:created xsi:type="dcterms:W3CDTF">2018-06-11T23:21:29Z</dcterms:created>
  <dcterms:modified xsi:type="dcterms:W3CDTF">2018-06-15T04:34:40Z</dcterms:modified>
</cp:coreProperties>
</file>